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9.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10.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1.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12.xml" ContentType="application/vnd.openxmlformats-officedocument.presentationml.notesSlide+xml"/>
  <Override PartName="/ppt/tags/tag2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20.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26.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27.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28.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29.xml" ContentType="application/vnd.openxmlformats-officedocument.presentationml.notesSlide+xml"/>
  <Override PartName="/ppt/tags/tag66.xml" ContentType="application/vnd.openxmlformats-officedocument.presentationml.tags+xml"/>
  <Override PartName="/ppt/notesSlides/notesSlide30.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31.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32.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33.xml" ContentType="application/vnd.openxmlformats-officedocument.presentationml.notesSlide+xml"/>
  <Override PartName="/ppt/tags/tag97.xml" ContentType="application/vnd.openxmlformats-officedocument.presentationml.tags+xml"/>
  <Override PartName="/ppt/notesSlides/notesSlide34.xml" ContentType="application/vnd.openxmlformats-officedocument.presentationml.notesSlide+xml"/>
  <Override PartName="/ppt/tags/tag98.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1.xml" ContentType="application/vnd.openxmlformats-officedocument.drawingml.chart+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49" r:id="rId1"/>
  </p:sldMasterIdLst>
  <p:notesMasterIdLst>
    <p:notesMasterId r:id="rId102"/>
  </p:notesMasterIdLst>
  <p:handoutMasterIdLst>
    <p:handoutMasterId r:id="rId103"/>
  </p:handoutMasterIdLst>
  <p:sldIdLst>
    <p:sldId id="257" r:id="rId2"/>
    <p:sldId id="502" r:id="rId3"/>
    <p:sldId id="262" r:id="rId4"/>
    <p:sldId id="723" r:id="rId5"/>
    <p:sldId id="742" r:id="rId6"/>
    <p:sldId id="740" r:id="rId7"/>
    <p:sldId id="764" r:id="rId8"/>
    <p:sldId id="743" r:id="rId9"/>
    <p:sldId id="780" r:id="rId10"/>
    <p:sldId id="747" r:id="rId11"/>
    <p:sldId id="748" r:id="rId12"/>
    <p:sldId id="749" r:id="rId13"/>
    <p:sldId id="751" r:id="rId14"/>
    <p:sldId id="752" r:id="rId15"/>
    <p:sldId id="758" r:id="rId16"/>
    <p:sldId id="759" r:id="rId17"/>
    <p:sldId id="724" r:id="rId18"/>
    <p:sldId id="727" r:id="rId19"/>
    <p:sldId id="781" r:id="rId20"/>
    <p:sldId id="782" r:id="rId21"/>
    <p:sldId id="783" r:id="rId22"/>
    <p:sldId id="767" r:id="rId23"/>
    <p:sldId id="790" r:id="rId24"/>
    <p:sldId id="784" r:id="rId25"/>
    <p:sldId id="768" r:id="rId26"/>
    <p:sldId id="785" r:id="rId27"/>
    <p:sldId id="763" r:id="rId28"/>
    <p:sldId id="667" r:id="rId29"/>
    <p:sldId id="665" r:id="rId30"/>
    <p:sldId id="694" r:id="rId31"/>
    <p:sldId id="732" r:id="rId32"/>
    <p:sldId id="629" r:id="rId33"/>
    <p:sldId id="789" r:id="rId34"/>
    <p:sldId id="787" r:id="rId35"/>
    <p:sldId id="668" r:id="rId36"/>
    <p:sldId id="646" r:id="rId37"/>
    <p:sldId id="596" r:id="rId38"/>
    <p:sldId id="696" r:id="rId39"/>
    <p:sldId id="666" r:id="rId40"/>
    <p:sldId id="486" r:id="rId41"/>
    <p:sldId id="653" r:id="rId42"/>
    <p:sldId id="791" r:id="rId43"/>
    <p:sldId id="788" r:id="rId44"/>
    <p:sldId id="697" r:id="rId45"/>
    <p:sldId id="602" r:id="rId46"/>
    <p:sldId id="689" r:id="rId47"/>
    <p:sldId id="738" r:id="rId48"/>
    <p:sldId id="779" r:id="rId49"/>
    <p:sldId id="456" r:id="rId50"/>
    <p:sldId id="457" r:id="rId51"/>
    <p:sldId id="339" r:id="rId52"/>
    <p:sldId id="786" r:id="rId53"/>
    <p:sldId id="274" r:id="rId54"/>
    <p:sldId id="643" r:id="rId55"/>
    <p:sldId id="761" r:id="rId56"/>
    <p:sldId id="342" r:id="rId57"/>
    <p:sldId id="343" r:id="rId58"/>
    <p:sldId id="586" r:id="rId59"/>
    <p:sldId id="795" r:id="rId60"/>
    <p:sldId id="496" r:id="rId61"/>
    <p:sldId id="628" r:id="rId62"/>
    <p:sldId id="501" r:id="rId63"/>
    <p:sldId id="582" r:id="rId64"/>
    <p:sldId id="619" r:id="rId65"/>
    <p:sldId id="620" r:id="rId66"/>
    <p:sldId id="671" r:id="rId67"/>
    <p:sldId id="672" r:id="rId68"/>
    <p:sldId id="670" r:id="rId69"/>
    <p:sldId id="682" r:id="rId70"/>
    <p:sldId id="504" r:id="rId71"/>
    <p:sldId id="686" r:id="rId72"/>
    <p:sldId id="423" r:id="rId73"/>
    <p:sldId id="685" r:id="rId74"/>
    <p:sldId id="424" r:id="rId75"/>
    <p:sldId id="540" r:id="rId76"/>
    <p:sldId id="542" r:id="rId77"/>
    <p:sldId id="545" r:id="rId78"/>
    <p:sldId id="642" r:id="rId79"/>
    <p:sldId id="630" r:id="rId80"/>
    <p:sldId id="631" r:id="rId81"/>
    <p:sldId id="658" r:id="rId82"/>
    <p:sldId id="599" r:id="rId83"/>
    <p:sldId id="673" r:id="rId84"/>
    <p:sldId id="678" r:id="rId85"/>
    <p:sldId id="675" r:id="rId86"/>
    <p:sldId id="674" r:id="rId87"/>
    <p:sldId id="769" r:id="rId88"/>
    <p:sldId id="770" r:id="rId89"/>
    <p:sldId id="771" r:id="rId90"/>
    <p:sldId id="772" r:id="rId91"/>
    <p:sldId id="773" r:id="rId92"/>
    <p:sldId id="775" r:id="rId93"/>
    <p:sldId id="776" r:id="rId94"/>
    <p:sldId id="777" r:id="rId95"/>
    <p:sldId id="778" r:id="rId96"/>
    <p:sldId id="490" r:id="rId97"/>
    <p:sldId id="634" r:id="rId98"/>
    <p:sldId id="421" r:id="rId99"/>
    <p:sldId id="792" r:id="rId100"/>
    <p:sldId id="794" r:id="rId101"/>
  </p:sldIdLst>
  <p:sldSz cx="12192000" cy="6858000"/>
  <p:notesSz cx="7315200" cy="9601200"/>
  <p:embeddedFontLst>
    <p:embeddedFont>
      <p:font typeface="Book Antiqua" panose="02040602050305030304" pitchFamily="18" charset="0"/>
      <p:regular r:id="rId104"/>
      <p:bold r:id="rId105"/>
      <p:italic r:id="rId106"/>
      <p:boldItalic r:id="rId107"/>
    </p:embeddedFont>
    <p:embeddedFont>
      <p:font typeface="Calibri" panose="020F0502020204030204" pitchFamily="34" charset="0"/>
      <p:regular r:id="rId108"/>
      <p:bold r:id="rId109"/>
      <p:italic r:id="rId110"/>
      <p:boldItalic r:id="rId111"/>
    </p:embeddedFont>
    <p:embeddedFont>
      <p:font typeface="Cambria Math" panose="02040503050406030204" pitchFamily="18" charset="0"/>
      <p:regular r:id="rId112"/>
    </p:embeddedFont>
    <p:embeddedFont>
      <p:font typeface="Candara" panose="020E0502030303020204" pitchFamily="34" charset="0"/>
      <p:regular r:id="rId113"/>
      <p:bold r:id="rId114"/>
      <p:italic r:id="rId115"/>
      <p:boldItalic r:id="rId116"/>
    </p:embeddedFont>
    <p:embeddedFont>
      <p:font typeface="Century Gothic" panose="020B0502020202020204" pitchFamily="34" charset="0"/>
      <p:regular r:id="rId117"/>
      <p:bold r:id="rId118"/>
      <p:italic r:id="rId119"/>
      <p:boldItalic r:id="rId120"/>
    </p:embeddedFont>
    <p:embeddedFont>
      <p:font typeface="Helvetica" panose="020B0604020202020204" pitchFamily="34" charset="0"/>
      <p:regular r:id="rId121"/>
      <p:bold r:id="rId122"/>
      <p:italic r:id="rId123"/>
      <p:boldItalic r:id="rId124"/>
    </p:embeddedFont>
    <p:embeddedFont>
      <p:font typeface="MT Extra" panose="05050102010205020202" pitchFamily="18" charset="2"/>
      <p:regular r:id="rId125"/>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0300BE"/>
    <a:srgbClr val="98B7D0"/>
    <a:srgbClr val="A8C0D5"/>
    <a:srgbClr val="A7D3FF"/>
    <a:srgbClr val="FFFFFF"/>
    <a:srgbClr val="260AF4"/>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37" autoAdjust="0"/>
    <p:restoredTop sz="80145" autoAdjust="0"/>
  </p:normalViewPr>
  <p:slideViewPr>
    <p:cSldViewPr snapToGrid="0">
      <p:cViewPr varScale="1">
        <p:scale>
          <a:sx n="100" d="100"/>
          <a:sy n="100" d="100"/>
        </p:scale>
        <p:origin x="102" y="8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0" d="100"/>
        <a:sy n="60" d="100"/>
      </p:scale>
      <p:origin x="0" y="-2898"/>
    </p:cViewPr>
  </p:sorterViewPr>
  <p:notesViewPr>
    <p:cSldViewPr snapToGrid="0">
      <p:cViewPr varScale="1">
        <p:scale>
          <a:sx n="97" d="100"/>
          <a:sy n="97" d="100"/>
        </p:scale>
        <p:origin x="-3396" y="-1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14.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9.fntdata"/><Relationship Id="rId16" Type="http://schemas.openxmlformats.org/officeDocument/2006/relationships/slide" Target="slides/slide15.xml"/><Relationship Id="rId107" Type="http://schemas.openxmlformats.org/officeDocument/2006/relationships/font" Target="fonts/font4.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123" Type="http://schemas.openxmlformats.org/officeDocument/2006/relationships/font" Target="fonts/font20.fntdata"/><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0.fntdata"/><Relationship Id="rId118" Type="http://schemas.openxmlformats.org/officeDocument/2006/relationships/font" Target="fonts/font15.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handoutMaster" Target="handoutMasters/handoutMaster1.xml"/><Relationship Id="rId108" Type="http://schemas.openxmlformats.org/officeDocument/2006/relationships/font" Target="fonts/font5.fntdata"/><Relationship Id="rId124" Type="http://schemas.openxmlformats.org/officeDocument/2006/relationships/font" Target="fonts/font21.fntdata"/><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1.fntdata"/><Relationship Id="rId119" Type="http://schemas.openxmlformats.org/officeDocument/2006/relationships/font" Target="fonts/font16.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6.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1.fntdata"/><Relationship Id="rId120" Type="http://schemas.openxmlformats.org/officeDocument/2006/relationships/font" Target="fonts/font17.fntdata"/><Relationship Id="rId125" Type="http://schemas.openxmlformats.org/officeDocument/2006/relationships/font" Target="fonts/font2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7.fntdata"/><Relationship Id="rId115" Type="http://schemas.openxmlformats.org/officeDocument/2006/relationships/font" Target="fonts/font12.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2.fntdata"/><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8.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8.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3.fntdata"/><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harts/_rels/chart1.xml.rels><?xml version="1.0" encoding="UTF-8" standalone="yes"?>
<Relationships xmlns="http://schemas.openxmlformats.org/package/2006/relationships"><Relationship Id="rId1" Type="http://schemas.openxmlformats.org/officeDocument/2006/relationships/oleObject" Target="Chart%20in%20Microsoft%20PowerPoint"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strRef>
              <c:f>'[Chart in Microsoft PowerPoint]Tamara all data'!$O$1</c:f>
              <c:strCache>
                <c:ptCount val="1"/>
                <c:pt idx="0">
                  <c:v>Original 4 pipe inlet</c:v>
                </c:pt>
              </c:strCache>
            </c:strRef>
          </c:tx>
          <c:spPr>
            <a:ln w="28575">
              <a:noFill/>
            </a:ln>
          </c:spPr>
          <c:marker>
            <c:symbol val="diamond"/>
            <c:size val="7"/>
          </c:marker>
          <c:xVal>
            <c:numRef>
              <c:f>'[Chart in Microsoft PowerPoint]Tamara all data'!$P$2:$P$207</c:f>
              <c:numCache>
                <c:formatCode>General</c:formatCode>
                <c:ptCount val="206"/>
                <c:pt idx="0">
                  <c:v>4.8543689320388345E-3</c:v>
                </c:pt>
                <c:pt idx="1">
                  <c:v>9.7087378640776691E-3</c:v>
                </c:pt>
                <c:pt idx="2">
                  <c:v>1.4563106796116505E-2</c:v>
                </c:pt>
                <c:pt idx="3">
                  <c:v>1.9417475728155338E-2</c:v>
                </c:pt>
                <c:pt idx="4">
                  <c:v>2.4271844660194174E-2</c:v>
                </c:pt>
                <c:pt idx="5">
                  <c:v>2.9126213592233011E-2</c:v>
                </c:pt>
                <c:pt idx="6">
                  <c:v>3.3980582524271843E-2</c:v>
                </c:pt>
                <c:pt idx="7">
                  <c:v>3.8834951456310676E-2</c:v>
                </c:pt>
                <c:pt idx="8">
                  <c:v>4.3689320388349516E-2</c:v>
                </c:pt>
                <c:pt idx="9">
                  <c:v>4.8543689320388349E-2</c:v>
                </c:pt>
                <c:pt idx="10">
                  <c:v>5.3398058252427182E-2</c:v>
                </c:pt>
                <c:pt idx="11">
                  <c:v>5.8252427184466021E-2</c:v>
                </c:pt>
                <c:pt idx="12">
                  <c:v>6.3106796116504854E-2</c:v>
                </c:pt>
                <c:pt idx="13">
                  <c:v>6.7961165048543687E-2</c:v>
                </c:pt>
                <c:pt idx="14">
                  <c:v>7.281553398058252E-2</c:v>
                </c:pt>
                <c:pt idx="15">
                  <c:v>7.7669902912621352E-2</c:v>
                </c:pt>
                <c:pt idx="16">
                  <c:v>8.2524271844660199E-2</c:v>
                </c:pt>
                <c:pt idx="17">
                  <c:v>8.7378640776699032E-2</c:v>
                </c:pt>
                <c:pt idx="18">
                  <c:v>9.2233009708737865E-2</c:v>
                </c:pt>
                <c:pt idx="19">
                  <c:v>9.7087378640776698E-2</c:v>
                </c:pt>
                <c:pt idx="20">
                  <c:v>0.10194174757281553</c:v>
                </c:pt>
                <c:pt idx="21">
                  <c:v>0.10679611650485436</c:v>
                </c:pt>
                <c:pt idx="22">
                  <c:v>0.11165048543689321</c:v>
                </c:pt>
                <c:pt idx="23">
                  <c:v>0.11650485436893204</c:v>
                </c:pt>
                <c:pt idx="24">
                  <c:v>0.12135922330097088</c:v>
                </c:pt>
                <c:pt idx="25">
                  <c:v>0.12621359223300971</c:v>
                </c:pt>
                <c:pt idx="26">
                  <c:v>0.13106796116504854</c:v>
                </c:pt>
                <c:pt idx="27">
                  <c:v>0.13592233009708737</c:v>
                </c:pt>
                <c:pt idx="28">
                  <c:v>0.14077669902912621</c:v>
                </c:pt>
                <c:pt idx="29">
                  <c:v>0.14563106796116504</c:v>
                </c:pt>
                <c:pt idx="30">
                  <c:v>0.15048543689320387</c:v>
                </c:pt>
                <c:pt idx="31">
                  <c:v>0.1553398058252427</c:v>
                </c:pt>
                <c:pt idx="32">
                  <c:v>0.16019417475728157</c:v>
                </c:pt>
                <c:pt idx="33">
                  <c:v>0.1650485436893204</c:v>
                </c:pt>
                <c:pt idx="34">
                  <c:v>0.16990291262135923</c:v>
                </c:pt>
                <c:pt idx="35">
                  <c:v>0.17475728155339806</c:v>
                </c:pt>
                <c:pt idx="36">
                  <c:v>0.1796116504854369</c:v>
                </c:pt>
                <c:pt idx="37">
                  <c:v>0.18446601941747573</c:v>
                </c:pt>
                <c:pt idx="38">
                  <c:v>0.18932038834951456</c:v>
                </c:pt>
                <c:pt idx="39">
                  <c:v>0.1941747572815534</c:v>
                </c:pt>
                <c:pt idx="40">
                  <c:v>0.19902912621359223</c:v>
                </c:pt>
                <c:pt idx="41">
                  <c:v>0.20388349514563106</c:v>
                </c:pt>
                <c:pt idx="42">
                  <c:v>0.20873786407766989</c:v>
                </c:pt>
                <c:pt idx="43">
                  <c:v>0.21359223300970873</c:v>
                </c:pt>
                <c:pt idx="44">
                  <c:v>0.21844660194174756</c:v>
                </c:pt>
                <c:pt idx="45">
                  <c:v>0.22330097087378642</c:v>
                </c:pt>
                <c:pt idx="46">
                  <c:v>0.22815533980582525</c:v>
                </c:pt>
                <c:pt idx="47">
                  <c:v>0.23300970873786409</c:v>
                </c:pt>
                <c:pt idx="48">
                  <c:v>0.23786407766990292</c:v>
                </c:pt>
                <c:pt idx="49">
                  <c:v>0.24271844660194175</c:v>
                </c:pt>
                <c:pt idx="50">
                  <c:v>0.24757281553398058</c:v>
                </c:pt>
                <c:pt idx="51">
                  <c:v>0.25242718446601942</c:v>
                </c:pt>
                <c:pt idx="52">
                  <c:v>0.25728155339805825</c:v>
                </c:pt>
                <c:pt idx="53">
                  <c:v>0.26213592233009708</c:v>
                </c:pt>
                <c:pt idx="54">
                  <c:v>0.26699029126213591</c:v>
                </c:pt>
                <c:pt idx="55">
                  <c:v>0.27184466019417475</c:v>
                </c:pt>
                <c:pt idx="56">
                  <c:v>0.27669902912621358</c:v>
                </c:pt>
                <c:pt idx="57">
                  <c:v>0.28155339805825241</c:v>
                </c:pt>
                <c:pt idx="58">
                  <c:v>0.28640776699029125</c:v>
                </c:pt>
                <c:pt idx="59">
                  <c:v>0.29126213592233008</c:v>
                </c:pt>
                <c:pt idx="60">
                  <c:v>0.29611650485436891</c:v>
                </c:pt>
                <c:pt idx="61">
                  <c:v>0.30097087378640774</c:v>
                </c:pt>
                <c:pt idx="62">
                  <c:v>0.30582524271844658</c:v>
                </c:pt>
                <c:pt idx="63">
                  <c:v>0.31067961165048541</c:v>
                </c:pt>
                <c:pt idx="64">
                  <c:v>0.3155339805825243</c:v>
                </c:pt>
                <c:pt idx="65">
                  <c:v>0.32038834951456313</c:v>
                </c:pt>
                <c:pt idx="66">
                  <c:v>0.32524271844660196</c:v>
                </c:pt>
                <c:pt idx="67">
                  <c:v>0.3300970873786408</c:v>
                </c:pt>
                <c:pt idx="68">
                  <c:v>0.33495145631067963</c:v>
                </c:pt>
                <c:pt idx="69">
                  <c:v>0.33980582524271846</c:v>
                </c:pt>
                <c:pt idx="70">
                  <c:v>0.3446601941747573</c:v>
                </c:pt>
                <c:pt idx="71">
                  <c:v>0.34951456310679613</c:v>
                </c:pt>
                <c:pt idx="72">
                  <c:v>0.35436893203883496</c:v>
                </c:pt>
                <c:pt idx="73">
                  <c:v>0.35922330097087379</c:v>
                </c:pt>
                <c:pt idx="74">
                  <c:v>0.36407766990291263</c:v>
                </c:pt>
                <c:pt idx="75">
                  <c:v>0.36893203883495146</c:v>
                </c:pt>
                <c:pt idx="76">
                  <c:v>0.37378640776699029</c:v>
                </c:pt>
                <c:pt idx="77">
                  <c:v>0.37864077669902912</c:v>
                </c:pt>
                <c:pt idx="78">
                  <c:v>0.38349514563106796</c:v>
                </c:pt>
                <c:pt idx="79">
                  <c:v>0.38834951456310679</c:v>
                </c:pt>
                <c:pt idx="80">
                  <c:v>0.39320388349514562</c:v>
                </c:pt>
                <c:pt idx="81">
                  <c:v>0.39805825242718446</c:v>
                </c:pt>
                <c:pt idx="82">
                  <c:v>0.40291262135922329</c:v>
                </c:pt>
                <c:pt idx="83">
                  <c:v>0.40776699029126212</c:v>
                </c:pt>
                <c:pt idx="84">
                  <c:v>0.41262135922330095</c:v>
                </c:pt>
                <c:pt idx="85">
                  <c:v>0.41747572815533979</c:v>
                </c:pt>
                <c:pt idx="86">
                  <c:v>0.42233009708737862</c:v>
                </c:pt>
                <c:pt idx="87">
                  <c:v>0.42718446601941745</c:v>
                </c:pt>
                <c:pt idx="88">
                  <c:v>0.43203883495145629</c:v>
                </c:pt>
                <c:pt idx="89">
                  <c:v>0.43689320388349512</c:v>
                </c:pt>
                <c:pt idx="90">
                  <c:v>0.44174757281553401</c:v>
                </c:pt>
                <c:pt idx="91">
                  <c:v>0.44660194174757284</c:v>
                </c:pt>
                <c:pt idx="92">
                  <c:v>0.45145631067961167</c:v>
                </c:pt>
                <c:pt idx="93">
                  <c:v>0.4563106796116505</c:v>
                </c:pt>
                <c:pt idx="94">
                  <c:v>0.46116504854368934</c:v>
                </c:pt>
                <c:pt idx="95">
                  <c:v>0.46601941747572817</c:v>
                </c:pt>
                <c:pt idx="96">
                  <c:v>0.470873786407767</c:v>
                </c:pt>
                <c:pt idx="97">
                  <c:v>0.47572815533980584</c:v>
                </c:pt>
                <c:pt idx="98">
                  <c:v>0.48058252427184467</c:v>
                </c:pt>
                <c:pt idx="99">
                  <c:v>0.4854368932038835</c:v>
                </c:pt>
                <c:pt idx="100">
                  <c:v>0.49029126213592233</c:v>
                </c:pt>
                <c:pt idx="101">
                  <c:v>0.49514563106796117</c:v>
                </c:pt>
                <c:pt idx="102">
                  <c:v>0.5</c:v>
                </c:pt>
                <c:pt idx="103">
                  <c:v>0.50485436893203883</c:v>
                </c:pt>
                <c:pt idx="104">
                  <c:v>0.50970873786407767</c:v>
                </c:pt>
                <c:pt idx="105">
                  <c:v>0.5145631067961165</c:v>
                </c:pt>
                <c:pt idx="106">
                  <c:v>0.51941747572815533</c:v>
                </c:pt>
                <c:pt idx="107">
                  <c:v>0.52427184466019416</c:v>
                </c:pt>
                <c:pt idx="108">
                  <c:v>0.529126213592233</c:v>
                </c:pt>
                <c:pt idx="109">
                  <c:v>0.53398058252427183</c:v>
                </c:pt>
                <c:pt idx="110">
                  <c:v>0.53883495145631066</c:v>
                </c:pt>
                <c:pt idx="111">
                  <c:v>0.5436893203883495</c:v>
                </c:pt>
                <c:pt idx="112">
                  <c:v>0.54854368932038833</c:v>
                </c:pt>
                <c:pt idx="113">
                  <c:v>0.55339805825242716</c:v>
                </c:pt>
                <c:pt idx="114">
                  <c:v>0.55825242718446599</c:v>
                </c:pt>
                <c:pt idx="115">
                  <c:v>0.56310679611650483</c:v>
                </c:pt>
                <c:pt idx="116">
                  <c:v>0.56796116504854366</c:v>
                </c:pt>
                <c:pt idx="117">
                  <c:v>0.57281553398058249</c:v>
                </c:pt>
                <c:pt idx="118">
                  <c:v>0.57766990291262132</c:v>
                </c:pt>
                <c:pt idx="119">
                  <c:v>0.58252427184466016</c:v>
                </c:pt>
                <c:pt idx="120">
                  <c:v>0.58737864077669899</c:v>
                </c:pt>
                <c:pt idx="121">
                  <c:v>0.59223300970873782</c:v>
                </c:pt>
                <c:pt idx="122">
                  <c:v>0.59708737864077666</c:v>
                </c:pt>
                <c:pt idx="123">
                  <c:v>0.60194174757281549</c:v>
                </c:pt>
                <c:pt idx="124">
                  <c:v>0.60679611650485432</c:v>
                </c:pt>
                <c:pt idx="125">
                  <c:v>0.61165048543689315</c:v>
                </c:pt>
                <c:pt idx="126">
                  <c:v>0.61650485436893199</c:v>
                </c:pt>
                <c:pt idx="127">
                  <c:v>0.62135922330097082</c:v>
                </c:pt>
                <c:pt idx="128">
                  <c:v>0.62621359223300976</c:v>
                </c:pt>
                <c:pt idx="129">
                  <c:v>0.6310679611650486</c:v>
                </c:pt>
                <c:pt idx="130">
                  <c:v>0.63592233009708743</c:v>
                </c:pt>
                <c:pt idx="131">
                  <c:v>0.64077669902912626</c:v>
                </c:pt>
                <c:pt idx="132">
                  <c:v>0.64563106796116509</c:v>
                </c:pt>
                <c:pt idx="133">
                  <c:v>0.65048543689320393</c:v>
                </c:pt>
                <c:pt idx="134">
                  <c:v>0.65533980582524276</c:v>
                </c:pt>
                <c:pt idx="135">
                  <c:v>0.66019417475728159</c:v>
                </c:pt>
                <c:pt idx="136">
                  <c:v>0.66504854368932043</c:v>
                </c:pt>
                <c:pt idx="137">
                  <c:v>0.66990291262135926</c:v>
                </c:pt>
                <c:pt idx="138">
                  <c:v>0.67475728155339809</c:v>
                </c:pt>
                <c:pt idx="139">
                  <c:v>0.67961165048543692</c:v>
                </c:pt>
                <c:pt idx="140">
                  <c:v>0.68446601941747576</c:v>
                </c:pt>
                <c:pt idx="141">
                  <c:v>0.68932038834951459</c:v>
                </c:pt>
                <c:pt idx="142">
                  <c:v>0.69417475728155342</c:v>
                </c:pt>
                <c:pt idx="143">
                  <c:v>0.69902912621359226</c:v>
                </c:pt>
                <c:pt idx="144">
                  <c:v>0.70388349514563109</c:v>
                </c:pt>
                <c:pt idx="145">
                  <c:v>0.70873786407766992</c:v>
                </c:pt>
                <c:pt idx="146">
                  <c:v>0.71359223300970875</c:v>
                </c:pt>
                <c:pt idx="147">
                  <c:v>0.71844660194174759</c:v>
                </c:pt>
                <c:pt idx="148">
                  <c:v>0.72330097087378642</c:v>
                </c:pt>
                <c:pt idx="149">
                  <c:v>0.72815533980582525</c:v>
                </c:pt>
                <c:pt idx="150">
                  <c:v>0.73300970873786409</c:v>
                </c:pt>
                <c:pt idx="151">
                  <c:v>0.73786407766990292</c:v>
                </c:pt>
                <c:pt idx="152">
                  <c:v>0.74271844660194175</c:v>
                </c:pt>
                <c:pt idx="153">
                  <c:v>0.74757281553398058</c:v>
                </c:pt>
                <c:pt idx="154">
                  <c:v>0.75242718446601942</c:v>
                </c:pt>
                <c:pt idx="155">
                  <c:v>0.75728155339805825</c:v>
                </c:pt>
                <c:pt idx="156">
                  <c:v>0.76213592233009708</c:v>
                </c:pt>
                <c:pt idx="157">
                  <c:v>0.76699029126213591</c:v>
                </c:pt>
                <c:pt idx="158">
                  <c:v>0.77184466019417475</c:v>
                </c:pt>
                <c:pt idx="159">
                  <c:v>0.77669902912621358</c:v>
                </c:pt>
                <c:pt idx="160">
                  <c:v>0.78155339805825241</c:v>
                </c:pt>
                <c:pt idx="161">
                  <c:v>0.78640776699029125</c:v>
                </c:pt>
                <c:pt idx="162">
                  <c:v>0.79126213592233008</c:v>
                </c:pt>
                <c:pt idx="163">
                  <c:v>0.79611650485436891</c:v>
                </c:pt>
                <c:pt idx="164">
                  <c:v>0.80097087378640774</c:v>
                </c:pt>
                <c:pt idx="165">
                  <c:v>0.80582524271844658</c:v>
                </c:pt>
                <c:pt idx="166">
                  <c:v>0.81067961165048541</c:v>
                </c:pt>
                <c:pt idx="167">
                  <c:v>0.81553398058252424</c:v>
                </c:pt>
                <c:pt idx="168">
                  <c:v>0.82038834951456308</c:v>
                </c:pt>
                <c:pt idx="169">
                  <c:v>0.82524271844660191</c:v>
                </c:pt>
                <c:pt idx="170">
                  <c:v>0.83009708737864074</c:v>
                </c:pt>
                <c:pt idx="171">
                  <c:v>0.83495145631067957</c:v>
                </c:pt>
                <c:pt idx="172">
                  <c:v>0.83980582524271841</c:v>
                </c:pt>
                <c:pt idx="173">
                  <c:v>0.84466019417475724</c:v>
                </c:pt>
                <c:pt idx="174">
                  <c:v>0.84951456310679607</c:v>
                </c:pt>
                <c:pt idx="175">
                  <c:v>0.85436893203883491</c:v>
                </c:pt>
                <c:pt idx="176">
                  <c:v>0.85922330097087374</c:v>
                </c:pt>
                <c:pt idx="177">
                  <c:v>0.86407766990291257</c:v>
                </c:pt>
                <c:pt idx="178">
                  <c:v>0.8689320388349514</c:v>
                </c:pt>
                <c:pt idx="179">
                  <c:v>0.87378640776699024</c:v>
                </c:pt>
                <c:pt idx="180">
                  <c:v>0.87864077669902918</c:v>
                </c:pt>
                <c:pt idx="181">
                  <c:v>0.88349514563106801</c:v>
                </c:pt>
                <c:pt idx="182">
                  <c:v>0.88834951456310685</c:v>
                </c:pt>
                <c:pt idx="183">
                  <c:v>0.89320388349514568</c:v>
                </c:pt>
                <c:pt idx="184">
                  <c:v>0.89805825242718451</c:v>
                </c:pt>
                <c:pt idx="185">
                  <c:v>0.90291262135922334</c:v>
                </c:pt>
                <c:pt idx="186">
                  <c:v>0.90776699029126218</c:v>
                </c:pt>
                <c:pt idx="187">
                  <c:v>0.91262135922330101</c:v>
                </c:pt>
                <c:pt idx="188">
                  <c:v>0.91747572815533984</c:v>
                </c:pt>
                <c:pt idx="189">
                  <c:v>0.92233009708737868</c:v>
                </c:pt>
                <c:pt idx="190">
                  <c:v>0.92718446601941751</c:v>
                </c:pt>
                <c:pt idx="191">
                  <c:v>0.93203883495145634</c:v>
                </c:pt>
                <c:pt idx="192">
                  <c:v>0.93689320388349517</c:v>
                </c:pt>
                <c:pt idx="193">
                  <c:v>0.94174757281553401</c:v>
                </c:pt>
                <c:pt idx="194">
                  <c:v>0.94660194174757284</c:v>
                </c:pt>
                <c:pt idx="195">
                  <c:v>0.95145631067961167</c:v>
                </c:pt>
                <c:pt idx="196">
                  <c:v>0.9563106796116505</c:v>
                </c:pt>
                <c:pt idx="197">
                  <c:v>0.96116504854368934</c:v>
                </c:pt>
                <c:pt idx="198">
                  <c:v>0.96601941747572817</c:v>
                </c:pt>
                <c:pt idx="199">
                  <c:v>0.970873786407767</c:v>
                </c:pt>
                <c:pt idx="200">
                  <c:v>0.97572815533980584</c:v>
                </c:pt>
                <c:pt idx="201">
                  <c:v>0.98058252427184467</c:v>
                </c:pt>
                <c:pt idx="202">
                  <c:v>0.9854368932038835</c:v>
                </c:pt>
                <c:pt idx="203">
                  <c:v>0.99029126213592233</c:v>
                </c:pt>
                <c:pt idx="204">
                  <c:v>0.99514563106796117</c:v>
                </c:pt>
                <c:pt idx="205">
                  <c:v>1</c:v>
                </c:pt>
              </c:numCache>
            </c:numRef>
          </c:xVal>
          <c:yVal>
            <c:numRef>
              <c:f>'[Chart in Microsoft PowerPoint]Tamara all data'!$O$2:$O$207</c:f>
              <c:numCache>
                <c:formatCode>General</c:formatCode>
                <c:ptCount val="206"/>
                <c:pt idx="0">
                  <c:v>0.7</c:v>
                </c:pt>
                <c:pt idx="1">
                  <c:v>0.7</c:v>
                </c:pt>
                <c:pt idx="2">
                  <c:v>0.9</c:v>
                </c:pt>
                <c:pt idx="3">
                  <c:v>0.9</c:v>
                </c:pt>
                <c:pt idx="4">
                  <c:v>0.9</c:v>
                </c:pt>
                <c:pt idx="5">
                  <c:v>0.9</c:v>
                </c:pt>
                <c:pt idx="6">
                  <c:v>0.93</c:v>
                </c:pt>
                <c:pt idx="7">
                  <c:v>0.94</c:v>
                </c:pt>
                <c:pt idx="8">
                  <c:v>0.94</c:v>
                </c:pt>
                <c:pt idx="9">
                  <c:v>0.95</c:v>
                </c:pt>
                <c:pt idx="10">
                  <c:v>0.98</c:v>
                </c:pt>
                <c:pt idx="11">
                  <c:v>0.98</c:v>
                </c:pt>
                <c:pt idx="12">
                  <c:v>1</c:v>
                </c:pt>
                <c:pt idx="13">
                  <c:v>1.02</c:v>
                </c:pt>
                <c:pt idx="14">
                  <c:v>1.05</c:v>
                </c:pt>
                <c:pt idx="15">
                  <c:v>1.05</c:v>
                </c:pt>
                <c:pt idx="16">
                  <c:v>1.06</c:v>
                </c:pt>
                <c:pt idx="17">
                  <c:v>1.06</c:v>
                </c:pt>
                <c:pt idx="18">
                  <c:v>1.1000000000000001</c:v>
                </c:pt>
                <c:pt idx="19">
                  <c:v>1.1000000000000001</c:v>
                </c:pt>
                <c:pt idx="20">
                  <c:v>1.1000000000000001</c:v>
                </c:pt>
                <c:pt idx="21">
                  <c:v>1.1000000000000001</c:v>
                </c:pt>
                <c:pt idx="22">
                  <c:v>1.1000000000000001</c:v>
                </c:pt>
                <c:pt idx="23">
                  <c:v>1.1000000000000001</c:v>
                </c:pt>
                <c:pt idx="24">
                  <c:v>1.1000000000000001</c:v>
                </c:pt>
                <c:pt idx="25">
                  <c:v>1.1000000000000001</c:v>
                </c:pt>
                <c:pt idx="26">
                  <c:v>1.1000000000000001</c:v>
                </c:pt>
                <c:pt idx="27">
                  <c:v>1.1000000000000001</c:v>
                </c:pt>
                <c:pt idx="28">
                  <c:v>1.1000000000000001</c:v>
                </c:pt>
                <c:pt idx="29">
                  <c:v>1.1000000000000001</c:v>
                </c:pt>
                <c:pt idx="30">
                  <c:v>1.1000000000000001</c:v>
                </c:pt>
                <c:pt idx="31">
                  <c:v>1.1000000000000001</c:v>
                </c:pt>
                <c:pt idx="32">
                  <c:v>1.1100000000000001</c:v>
                </c:pt>
                <c:pt idx="33">
                  <c:v>1.1299999999999999</c:v>
                </c:pt>
                <c:pt idx="34">
                  <c:v>1.1299999999999999</c:v>
                </c:pt>
                <c:pt idx="35">
                  <c:v>1.1399999999999999</c:v>
                </c:pt>
                <c:pt idx="36">
                  <c:v>1.1499999999999999</c:v>
                </c:pt>
                <c:pt idx="37">
                  <c:v>1.1499999999999999</c:v>
                </c:pt>
                <c:pt idx="38">
                  <c:v>1.1599999999999999</c:v>
                </c:pt>
                <c:pt idx="39">
                  <c:v>1.1599999999999999</c:v>
                </c:pt>
                <c:pt idx="40">
                  <c:v>1.18</c:v>
                </c:pt>
                <c:pt idx="41">
                  <c:v>1.19</c:v>
                </c:pt>
                <c:pt idx="42">
                  <c:v>1.19</c:v>
                </c:pt>
                <c:pt idx="43">
                  <c:v>1.19</c:v>
                </c:pt>
                <c:pt idx="44">
                  <c:v>1.2</c:v>
                </c:pt>
                <c:pt idx="45">
                  <c:v>1.2</c:v>
                </c:pt>
                <c:pt idx="46">
                  <c:v>1.2</c:v>
                </c:pt>
                <c:pt idx="47">
                  <c:v>1.2</c:v>
                </c:pt>
                <c:pt idx="48">
                  <c:v>1.22</c:v>
                </c:pt>
                <c:pt idx="49">
                  <c:v>1.22</c:v>
                </c:pt>
                <c:pt idx="50">
                  <c:v>1.24</c:v>
                </c:pt>
                <c:pt idx="51">
                  <c:v>1.25</c:v>
                </c:pt>
                <c:pt idx="52">
                  <c:v>1.29</c:v>
                </c:pt>
                <c:pt idx="53">
                  <c:v>1.3</c:v>
                </c:pt>
                <c:pt idx="54">
                  <c:v>1.3</c:v>
                </c:pt>
                <c:pt idx="55">
                  <c:v>1.3</c:v>
                </c:pt>
                <c:pt idx="56">
                  <c:v>1.3</c:v>
                </c:pt>
                <c:pt idx="57">
                  <c:v>1.3</c:v>
                </c:pt>
                <c:pt idx="58">
                  <c:v>1.3</c:v>
                </c:pt>
                <c:pt idx="59">
                  <c:v>1.31</c:v>
                </c:pt>
                <c:pt idx="60">
                  <c:v>1.31</c:v>
                </c:pt>
                <c:pt idx="61">
                  <c:v>1.34</c:v>
                </c:pt>
                <c:pt idx="62">
                  <c:v>1.36</c:v>
                </c:pt>
                <c:pt idx="63">
                  <c:v>1.36</c:v>
                </c:pt>
                <c:pt idx="64">
                  <c:v>1.4</c:v>
                </c:pt>
                <c:pt idx="65">
                  <c:v>1.4</c:v>
                </c:pt>
                <c:pt idx="66">
                  <c:v>1.4</c:v>
                </c:pt>
                <c:pt idx="67">
                  <c:v>1.4</c:v>
                </c:pt>
                <c:pt idx="68">
                  <c:v>1.42</c:v>
                </c:pt>
                <c:pt idx="69">
                  <c:v>1.42</c:v>
                </c:pt>
                <c:pt idx="70">
                  <c:v>1.44</c:v>
                </c:pt>
                <c:pt idx="71">
                  <c:v>1.46</c:v>
                </c:pt>
                <c:pt idx="72">
                  <c:v>1.47</c:v>
                </c:pt>
                <c:pt idx="73">
                  <c:v>1.48</c:v>
                </c:pt>
                <c:pt idx="74">
                  <c:v>1.5</c:v>
                </c:pt>
                <c:pt idx="75">
                  <c:v>1.5</c:v>
                </c:pt>
                <c:pt idx="76">
                  <c:v>1.5</c:v>
                </c:pt>
                <c:pt idx="77">
                  <c:v>1.51</c:v>
                </c:pt>
                <c:pt idx="78">
                  <c:v>1.52</c:v>
                </c:pt>
                <c:pt idx="79">
                  <c:v>1.53</c:v>
                </c:pt>
                <c:pt idx="80">
                  <c:v>1.53</c:v>
                </c:pt>
                <c:pt idx="81">
                  <c:v>1.55</c:v>
                </c:pt>
                <c:pt idx="82">
                  <c:v>1.55</c:v>
                </c:pt>
                <c:pt idx="83">
                  <c:v>1.56</c:v>
                </c:pt>
                <c:pt idx="84">
                  <c:v>1.58</c:v>
                </c:pt>
                <c:pt idx="85">
                  <c:v>1.59</c:v>
                </c:pt>
                <c:pt idx="86">
                  <c:v>1.59</c:v>
                </c:pt>
                <c:pt idx="87">
                  <c:v>1.6</c:v>
                </c:pt>
                <c:pt idx="88">
                  <c:v>1.6</c:v>
                </c:pt>
                <c:pt idx="89">
                  <c:v>1.6</c:v>
                </c:pt>
                <c:pt idx="90">
                  <c:v>1.6</c:v>
                </c:pt>
                <c:pt idx="91">
                  <c:v>1.6</c:v>
                </c:pt>
                <c:pt idx="92">
                  <c:v>1.61</c:v>
                </c:pt>
                <c:pt idx="93">
                  <c:v>1.64</c:v>
                </c:pt>
                <c:pt idx="94">
                  <c:v>1.65</c:v>
                </c:pt>
                <c:pt idx="95">
                  <c:v>1.66</c:v>
                </c:pt>
                <c:pt idx="96">
                  <c:v>1.66</c:v>
                </c:pt>
                <c:pt idx="97">
                  <c:v>1.67</c:v>
                </c:pt>
                <c:pt idx="98">
                  <c:v>1.68</c:v>
                </c:pt>
                <c:pt idx="99">
                  <c:v>1.68</c:v>
                </c:pt>
                <c:pt idx="100">
                  <c:v>1.68</c:v>
                </c:pt>
                <c:pt idx="101">
                  <c:v>1.68</c:v>
                </c:pt>
                <c:pt idx="102">
                  <c:v>1.7</c:v>
                </c:pt>
                <c:pt idx="103">
                  <c:v>1.7</c:v>
                </c:pt>
                <c:pt idx="104">
                  <c:v>1.71</c:v>
                </c:pt>
                <c:pt idx="105">
                  <c:v>1.74</c:v>
                </c:pt>
                <c:pt idx="106">
                  <c:v>1.74</c:v>
                </c:pt>
                <c:pt idx="107">
                  <c:v>1.77</c:v>
                </c:pt>
                <c:pt idx="108">
                  <c:v>1.8</c:v>
                </c:pt>
                <c:pt idx="109">
                  <c:v>1.8</c:v>
                </c:pt>
                <c:pt idx="110">
                  <c:v>1.81</c:v>
                </c:pt>
                <c:pt idx="111">
                  <c:v>1.83</c:v>
                </c:pt>
                <c:pt idx="112">
                  <c:v>1.85</c:v>
                </c:pt>
                <c:pt idx="113">
                  <c:v>1.85</c:v>
                </c:pt>
                <c:pt idx="114">
                  <c:v>1.87</c:v>
                </c:pt>
                <c:pt idx="115">
                  <c:v>1.88</c:v>
                </c:pt>
                <c:pt idx="116">
                  <c:v>1.9</c:v>
                </c:pt>
                <c:pt idx="117">
                  <c:v>1.9</c:v>
                </c:pt>
                <c:pt idx="118">
                  <c:v>1.9</c:v>
                </c:pt>
                <c:pt idx="119">
                  <c:v>1.9</c:v>
                </c:pt>
                <c:pt idx="120">
                  <c:v>1.9</c:v>
                </c:pt>
                <c:pt idx="121">
                  <c:v>1.9</c:v>
                </c:pt>
                <c:pt idx="122">
                  <c:v>1.91</c:v>
                </c:pt>
                <c:pt idx="123">
                  <c:v>1.95</c:v>
                </c:pt>
                <c:pt idx="124">
                  <c:v>1.95</c:v>
                </c:pt>
                <c:pt idx="125">
                  <c:v>1.95</c:v>
                </c:pt>
                <c:pt idx="126">
                  <c:v>1.95</c:v>
                </c:pt>
                <c:pt idx="127">
                  <c:v>1.97</c:v>
                </c:pt>
                <c:pt idx="128">
                  <c:v>1.98</c:v>
                </c:pt>
                <c:pt idx="129">
                  <c:v>1.98</c:v>
                </c:pt>
                <c:pt idx="130">
                  <c:v>1.98</c:v>
                </c:pt>
                <c:pt idx="131">
                  <c:v>2</c:v>
                </c:pt>
                <c:pt idx="132">
                  <c:v>2</c:v>
                </c:pt>
                <c:pt idx="133">
                  <c:v>2</c:v>
                </c:pt>
                <c:pt idx="134">
                  <c:v>2</c:v>
                </c:pt>
                <c:pt idx="135">
                  <c:v>2</c:v>
                </c:pt>
                <c:pt idx="136">
                  <c:v>2</c:v>
                </c:pt>
                <c:pt idx="137">
                  <c:v>2</c:v>
                </c:pt>
                <c:pt idx="138">
                  <c:v>2</c:v>
                </c:pt>
                <c:pt idx="139">
                  <c:v>2</c:v>
                </c:pt>
                <c:pt idx="140">
                  <c:v>2.0099999999999998</c:v>
                </c:pt>
                <c:pt idx="141">
                  <c:v>2.02</c:v>
                </c:pt>
                <c:pt idx="142">
                  <c:v>2.02</c:v>
                </c:pt>
                <c:pt idx="143">
                  <c:v>2.02</c:v>
                </c:pt>
                <c:pt idx="144">
                  <c:v>2.0499999999999998</c:v>
                </c:pt>
                <c:pt idx="145">
                  <c:v>2.0499999999999998</c:v>
                </c:pt>
                <c:pt idx="146">
                  <c:v>2.06</c:v>
                </c:pt>
                <c:pt idx="147">
                  <c:v>2.06</c:v>
                </c:pt>
                <c:pt idx="148">
                  <c:v>2.09</c:v>
                </c:pt>
                <c:pt idx="149">
                  <c:v>2.09</c:v>
                </c:pt>
                <c:pt idx="150">
                  <c:v>2.1</c:v>
                </c:pt>
                <c:pt idx="151">
                  <c:v>2.1</c:v>
                </c:pt>
                <c:pt idx="152">
                  <c:v>2.1</c:v>
                </c:pt>
                <c:pt idx="153">
                  <c:v>2.1</c:v>
                </c:pt>
                <c:pt idx="154">
                  <c:v>2.1</c:v>
                </c:pt>
                <c:pt idx="155">
                  <c:v>2.1</c:v>
                </c:pt>
                <c:pt idx="156">
                  <c:v>2.1</c:v>
                </c:pt>
                <c:pt idx="157">
                  <c:v>2.13</c:v>
                </c:pt>
                <c:pt idx="158">
                  <c:v>2.15</c:v>
                </c:pt>
                <c:pt idx="159">
                  <c:v>2.19</c:v>
                </c:pt>
                <c:pt idx="160">
                  <c:v>2.2799999999999998</c:v>
                </c:pt>
                <c:pt idx="161">
                  <c:v>2.29</c:v>
                </c:pt>
                <c:pt idx="162">
                  <c:v>2.2999999999999998</c:v>
                </c:pt>
                <c:pt idx="163">
                  <c:v>2.2999999999999998</c:v>
                </c:pt>
                <c:pt idx="164">
                  <c:v>2.31</c:v>
                </c:pt>
                <c:pt idx="165">
                  <c:v>2.3199999999999998</c:v>
                </c:pt>
                <c:pt idx="166">
                  <c:v>2.3199999999999998</c:v>
                </c:pt>
                <c:pt idx="167">
                  <c:v>2.35</c:v>
                </c:pt>
                <c:pt idx="168">
                  <c:v>2.39</c:v>
                </c:pt>
                <c:pt idx="169">
                  <c:v>2.4</c:v>
                </c:pt>
                <c:pt idx="170">
                  <c:v>2.4</c:v>
                </c:pt>
                <c:pt idx="171">
                  <c:v>2.4300000000000002</c:v>
                </c:pt>
                <c:pt idx="172">
                  <c:v>2.4700000000000002</c:v>
                </c:pt>
                <c:pt idx="173">
                  <c:v>2.4700000000000002</c:v>
                </c:pt>
                <c:pt idx="174">
                  <c:v>2.48</c:v>
                </c:pt>
                <c:pt idx="175">
                  <c:v>2.5</c:v>
                </c:pt>
                <c:pt idx="176">
                  <c:v>2.5</c:v>
                </c:pt>
                <c:pt idx="177">
                  <c:v>2.52</c:v>
                </c:pt>
                <c:pt idx="178">
                  <c:v>2.5499999999999998</c:v>
                </c:pt>
                <c:pt idx="179">
                  <c:v>2.56</c:v>
                </c:pt>
                <c:pt idx="180">
                  <c:v>2.7</c:v>
                </c:pt>
                <c:pt idx="181">
                  <c:v>2.73</c:v>
                </c:pt>
                <c:pt idx="182">
                  <c:v>2.8</c:v>
                </c:pt>
                <c:pt idx="183">
                  <c:v>2.8</c:v>
                </c:pt>
                <c:pt idx="184">
                  <c:v>2.86</c:v>
                </c:pt>
                <c:pt idx="185">
                  <c:v>2.96</c:v>
                </c:pt>
                <c:pt idx="186">
                  <c:v>2.97</c:v>
                </c:pt>
                <c:pt idx="187">
                  <c:v>2.98</c:v>
                </c:pt>
                <c:pt idx="188">
                  <c:v>3</c:v>
                </c:pt>
                <c:pt idx="189">
                  <c:v>3</c:v>
                </c:pt>
                <c:pt idx="190">
                  <c:v>3</c:v>
                </c:pt>
                <c:pt idx="191">
                  <c:v>3</c:v>
                </c:pt>
                <c:pt idx="192">
                  <c:v>3</c:v>
                </c:pt>
                <c:pt idx="193">
                  <c:v>3</c:v>
                </c:pt>
                <c:pt idx="194">
                  <c:v>3.25</c:v>
                </c:pt>
                <c:pt idx="195">
                  <c:v>3.44</c:v>
                </c:pt>
                <c:pt idx="196">
                  <c:v>3.5</c:v>
                </c:pt>
                <c:pt idx="197">
                  <c:v>3.53</c:v>
                </c:pt>
                <c:pt idx="198">
                  <c:v>3.63</c:v>
                </c:pt>
                <c:pt idx="199">
                  <c:v>3.83</c:v>
                </c:pt>
                <c:pt idx="200">
                  <c:v>3.85</c:v>
                </c:pt>
                <c:pt idx="201">
                  <c:v>4</c:v>
                </c:pt>
                <c:pt idx="202">
                  <c:v>4.17</c:v>
                </c:pt>
                <c:pt idx="203">
                  <c:v>4.83</c:v>
                </c:pt>
                <c:pt idx="204">
                  <c:v>4.99</c:v>
                </c:pt>
                <c:pt idx="205">
                  <c:v>5.84</c:v>
                </c:pt>
              </c:numCache>
            </c:numRef>
          </c:yVal>
          <c:smooth val="0"/>
          <c:extLst>
            <c:ext xmlns:c16="http://schemas.microsoft.com/office/drawing/2014/chart" uri="{C3380CC4-5D6E-409C-BE32-E72D297353CC}">
              <c16:uniqueId val="{00000000-7047-452B-98DC-D14FC2330C40}"/>
            </c:ext>
          </c:extLst>
        </c:ser>
        <c:ser>
          <c:idx val="0"/>
          <c:order val="1"/>
          <c:tx>
            <c:strRef>
              <c:f>'[Chart in Microsoft PowerPoint]Tamara all data'!$R$1</c:f>
              <c:strCache>
                <c:ptCount val="1"/>
                <c:pt idx="0">
                  <c:v>New inlet manifolds</c:v>
                </c:pt>
              </c:strCache>
            </c:strRef>
          </c:tx>
          <c:spPr>
            <a:ln w="28575">
              <a:noFill/>
            </a:ln>
          </c:spPr>
          <c:marker>
            <c:symbol val="diamond"/>
            <c:size val="7"/>
          </c:marker>
          <c:xVal>
            <c:numRef>
              <c:f>'[Chart in Microsoft PowerPoint]Tamara all data'!$S$2:$S$304</c:f>
              <c:numCache>
                <c:formatCode>General</c:formatCode>
                <c:ptCount val="303"/>
                <c:pt idx="0">
                  <c:v>3.3003300330033004E-3</c:v>
                </c:pt>
                <c:pt idx="1">
                  <c:v>6.6006600660066007E-3</c:v>
                </c:pt>
                <c:pt idx="2">
                  <c:v>9.9009900990099011E-3</c:v>
                </c:pt>
                <c:pt idx="3">
                  <c:v>1.3201320132013201E-2</c:v>
                </c:pt>
                <c:pt idx="4">
                  <c:v>1.65016501650165E-2</c:v>
                </c:pt>
                <c:pt idx="5">
                  <c:v>1.9801980198019802E-2</c:v>
                </c:pt>
                <c:pt idx="6">
                  <c:v>2.3102310231023101E-2</c:v>
                </c:pt>
                <c:pt idx="7">
                  <c:v>2.6402640264026403E-2</c:v>
                </c:pt>
                <c:pt idx="8">
                  <c:v>2.9702970297029702E-2</c:v>
                </c:pt>
                <c:pt idx="9">
                  <c:v>3.3003300330033E-2</c:v>
                </c:pt>
                <c:pt idx="10">
                  <c:v>3.6303630363036306E-2</c:v>
                </c:pt>
                <c:pt idx="11">
                  <c:v>3.9603960396039604E-2</c:v>
                </c:pt>
                <c:pt idx="12">
                  <c:v>4.2904290429042903E-2</c:v>
                </c:pt>
                <c:pt idx="13">
                  <c:v>4.6204620462046202E-2</c:v>
                </c:pt>
                <c:pt idx="14">
                  <c:v>4.9504950495049507E-2</c:v>
                </c:pt>
                <c:pt idx="15">
                  <c:v>5.2805280528052806E-2</c:v>
                </c:pt>
                <c:pt idx="16">
                  <c:v>5.6105610561056105E-2</c:v>
                </c:pt>
                <c:pt idx="17">
                  <c:v>5.9405940594059403E-2</c:v>
                </c:pt>
                <c:pt idx="18">
                  <c:v>6.2706270627062702E-2</c:v>
                </c:pt>
                <c:pt idx="19">
                  <c:v>6.6006600660066E-2</c:v>
                </c:pt>
                <c:pt idx="20">
                  <c:v>6.9306930693069313E-2</c:v>
                </c:pt>
                <c:pt idx="21">
                  <c:v>7.2607260726072612E-2</c:v>
                </c:pt>
                <c:pt idx="22">
                  <c:v>7.590759075907591E-2</c:v>
                </c:pt>
                <c:pt idx="23">
                  <c:v>7.9207920792079209E-2</c:v>
                </c:pt>
                <c:pt idx="24">
                  <c:v>8.2508250825082508E-2</c:v>
                </c:pt>
                <c:pt idx="25">
                  <c:v>8.5808580858085806E-2</c:v>
                </c:pt>
                <c:pt idx="26">
                  <c:v>8.9108910891089105E-2</c:v>
                </c:pt>
                <c:pt idx="27">
                  <c:v>9.2409240924092403E-2</c:v>
                </c:pt>
                <c:pt idx="28">
                  <c:v>9.5709570957095716E-2</c:v>
                </c:pt>
                <c:pt idx="29">
                  <c:v>9.9009900990099015E-2</c:v>
                </c:pt>
                <c:pt idx="30">
                  <c:v>0.10231023102310231</c:v>
                </c:pt>
                <c:pt idx="31">
                  <c:v>0.10561056105610561</c:v>
                </c:pt>
                <c:pt idx="32">
                  <c:v>0.10891089108910891</c:v>
                </c:pt>
                <c:pt idx="33">
                  <c:v>0.11221122112211221</c:v>
                </c:pt>
                <c:pt idx="34">
                  <c:v>0.11551155115511551</c:v>
                </c:pt>
                <c:pt idx="35">
                  <c:v>0.11881188118811881</c:v>
                </c:pt>
                <c:pt idx="36">
                  <c:v>0.12211221122112212</c:v>
                </c:pt>
                <c:pt idx="37">
                  <c:v>0.1254125412541254</c:v>
                </c:pt>
                <c:pt idx="38">
                  <c:v>0.12871287128712872</c:v>
                </c:pt>
                <c:pt idx="39">
                  <c:v>0.132013201320132</c:v>
                </c:pt>
                <c:pt idx="40">
                  <c:v>0.13531353135313531</c:v>
                </c:pt>
                <c:pt idx="41">
                  <c:v>0.13861386138613863</c:v>
                </c:pt>
                <c:pt idx="42">
                  <c:v>0.14191419141914191</c:v>
                </c:pt>
                <c:pt idx="43">
                  <c:v>0.14521452145214522</c:v>
                </c:pt>
                <c:pt idx="44">
                  <c:v>0.14851485148514851</c:v>
                </c:pt>
                <c:pt idx="45">
                  <c:v>0.15181518151815182</c:v>
                </c:pt>
                <c:pt idx="46">
                  <c:v>0.15511551155115511</c:v>
                </c:pt>
                <c:pt idx="47">
                  <c:v>0.15841584158415842</c:v>
                </c:pt>
                <c:pt idx="48">
                  <c:v>0.1617161716171617</c:v>
                </c:pt>
                <c:pt idx="49">
                  <c:v>0.16501650165016502</c:v>
                </c:pt>
                <c:pt idx="50">
                  <c:v>0.16831683168316833</c:v>
                </c:pt>
                <c:pt idx="51">
                  <c:v>0.17161716171617161</c:v>
                </c:pt>
                <c:pt idx="52">
                  <c:v>0.17491749174917492</c:v>
                </c:pt>
                <c:pt idx="53">
                  <c:v>0.17821782178217821</c:v>
                </c:pt>
                <c:pt idx="54">
                  <c:v>0.18151815181518152</c:v>
                </c:pt>
                <c:pt idx="55">
                  <c:v>0.18481848184818481</c:v>
                </c:pt>
                <c:pt idx="56">
                  <c:v>0.18811881188118812</c:v>
                </c:pt>
                <c:pt idx="57">
                  <c:v>0.19141914191419143</c:v>
                </c:pt>
                <c:pt idx="58">
                  <c:v>0.19471947194719472</c:v>
                </c:pt>
                <c:pt idx="59">
                  <c:v>0.19801980198019803</c:v>
                </c:pt>
                <c:pt idx="60">
                  <c:v>0.20132013201320131</c:v>
                </c:pt>
                <c:pt idx="61">
                  <c:v>0.20462046204620463</c:v>
                </c:pt>
                <c:pt idx="62">
                  <c:v>0.20792079207920791</c:v>
                </c:pt>
                <c:pt idx="63">
                  <c:v>0.21122112211221122</c:v>
                </c:pt>
                <c:pt idx="64">
                  <c:v>0.21452145214521451</c:v>
                </c:pt>
                <c:pt idx="65">
                  <c:v>0.21782178217821782</c:v>
                </c:pt>
                <c:pt idx="66">
                  <c:v>0.22112211221122113</c:v>
                </c:pt>
                <c:pt idx="67">
                  <c:v>0.22442244224422442</c:v>
                </c:pt>
                <c:pt idx="68">
                  <c:v>0.22772277227722773</c:v>
                </c:pt>
                <c:pt idx="69">
                  <c:v>0.23102310231023102</c:v>
                </c:pt>
                <c:pt idx="70">
                  <c:v>0.23432343234323433</c:v>
                </c:pt>
                <c:pt idx="71">
                  <c:v>0.23762376237623761</c:v>
                </c:pt>
                <c:pt idx="72">
                  <c:v>0.24092409240924093</c:v>
                </c:pt>
                <c:pt idx="73">
                  <c:v>0.24422442244224424</c:v>
                </c:pt>
                <c:pt idx="74">
                  <c:v>0.24752475247524752</c:v>
                </c:pt>
                <c:pt idx="75">
                  <c:v>0.25082508250825081</c:v>
                </c:pt>
                <c:pt idx="76">
                  <c:v>0.25412541254125415</c:v>
                </c:pt>
                <c:pt idx="77">
                  <c:v>0.25742574257425743</c:v>
                </c:pt>
                <c:pt idx="78">
                  <c:v>0.26072607260726072</c:v>
                </c:pt>
                <c:pt idx="79">
                  <c:v>0.264026402640264</c:v>
                </c:pt>
                <c:pt idx="80">
                  <c:v>0.26732673267326734</c:v>
                </c:pt>
                <c:pt idx="81">
                  <c:v>0.27062706270627063</c:v>
                </c:pt>
                <c:pt idx="82">
                  <c:v>0.27392739273927391</c:v>
                </c:pt>
                <c:pt idx="83">
                  <c:v>0.27722772277227725</c:v>
                </c:pt>
                <c:pt idx="84">
                  <c:v>0.28052805280528054</c:v>
                </c:pt>
                <c:pt idx="85">
                  <c:v>0.28382838283828382</c:v>
                </c:pt>
                <c:pt idx="86">
                  <c:v>0.28712871287128711</c:v>
                </c:pt>
                <c:pt idx="87">
                  <c:v>0.29042904290429045</c:v>
                </c:pt>
                <c:pt idx="88">
                  <c:v>0.29372937293729373</c:v>
                </c:pt>
                <c:pt idx="89">
                  <c:v>0.29702970297029702</c:v>
                </c:pt>
                <c:pt idx="90">
                  <c:v>0.30033003300330036</c:v>
                </c:pt>
                <c:pt idx="91">
                  <c:v>0.30363036303630364</c:v>
                </c:pt>
                <c:pt idx="92">
                  <c:v>0.30693069306930693</c:v>
                </c:pt>
                <c:pt idx="93">
                  <c:v>0.31023102310231021</c:v>
                </c:pt>
                <c:pt idx="94">
                  <c:v>0.31353135313531355</c:v>
                </c:pt>
                <c:pt idx="95">
                  <c:v>0.31683168316831684</c:v>
                </c:pt>
                <c:pt idx="96">
                  <c:v>0.32013201320132012</c:v>
                </c:pt>
                <c:pt idx="97">
                  <c:v>0.32343234323432341</c:v>
                </c:pt>
                <c:pt idx="98">
                  <c:v>0.32673267326732675</c:v>
                </c:pt>
                <c:pt idx="99">
                  <c:v>0.33003300330033003</c:v>
                </c:pt>
                <c:pt idx="100">
                  <c:v>0.33333333333333331</c:v>
                </c:pt>
                <c:pt idx="101">
                  <c:v>0.33663366336633666</c:v>
                </c:pt>
                <c:pt idx="102">
                  <c:v>0.33993399339933994</c:v>
                </c:pt>
                <c:pt idx="103">
                  <c:v>0.34323432343234322</c:v>
                </c:pt>
                <c:pt idx="104">
                  <c:v>0.34653465346534651</c:v>
                </c:pt>
                <c:pt idx="105">
                  <c:v>0.34983498349834985</c:v>
                </c:pt>
                <c:pt idx="106">
                  <c:v>0.35313531353135313</c:v>
                </c:pt>
                <c:pt idx="107">
                  <c:v>0.35643564356435642</c:v>
                </c:pt>
                <c:pt idx="108">
                  <c:v>0.35973597359735976</c:v>
                </c:pt>
                <c:pt idx="109">
                  <c:v>0.36303630363036304</c:v>
                </c:pt>
                <c:pt idx="110">
                  <c:v>0.36633663366336633</c:v>
                </c:pt>
                <c:pt idx="111">
                  <c:v>0.36963696369636961</c:v>
                </c:pt>
                <c:pt idx="112">
                  <c:v>0.37293729372937295</c:v>
                </c:pt>
                <c:pt idx="113">
                  <c:v>0.37623762376237624</c:v>
                </c:pt>
                <c:pt idx="114">
                  <c:v>0.37953795379537952</c:v>
                </c:pt>
                <c:pt idx="115">
                  <c:v>0.38283828382838286</c:v>
                </c:pt>
                <c:pt idx="116">
                  <c:v>0.38613861386138615</c:v>
                </c:pt>
                <c:pt idx="117">
                  <c:v>0.38943894389438943</c:v>
                </c:pt>
                <c:pt idx="118">
                  <c:v>0.39273927392739272</c:v>
                </c:pt>
                <c:pt idx="119">
                  <c:v>0.39603960396039606</c:v>
                </c:pt>
                <c:pt idx="120">
                  <c:v>0.39933993399339934</c:v>
                </c:pt>
                <c:pt idx="121">
                  <c:v>0.40264026402640263</c:v>
                </c:pt>
                <c:pt idx="122">
                  <c:v>0.40594059405940597</c:v>
                </c:pt>
                <c:pt idx="123">
                  <c:v>0.40924092409240925</c:v>
                </c:pt>
                <c:pt idx="124">
                  <c:v>0.41254125412541254</c:v>
                </c:pt>
                <c:pt idx="125">
                  <c:v>0.41584158415841582</c:v>
                </c:pt>
                <c:pt idx="126">
                  <c:v>0.41914191419141916</c:v>
                </c:pt>
                <c:pt idx="127">
                  <c:v>0.42244224422442245</c:v>
                </c:pt>
                <c:pt idx="128">
                  <c:v>0.42574257425742573</c:v>
                </c:pt>
                <c:pt idx="129">
                  <c:v>0.42904290429042902</c:v>
                </c:pt>
                <c:pt idx="130">
                  <c:v>0.43234323432343236</c:v>
                </c:pt>
                <c:pt idx="131">
                  <c:v>0.43564356435643564</c:v>
                </c:pt>
                <c:pt idx="132">
                  <c:v>0.43894389438943893</c:v>
                </c:pt>
                <c:pt idx="133">
                  <c:v>0.44224422442244227</c:v>
                </c:pt>
                <c:pt idx="134">
                  <c:v>0.44554455445544555</c:v>
                </c:pt>
                <c:pt idx="135">
                  <c:v>0.44884488448844884</c:v>
                </c:pt>
                <c:pt idx="136">
                  <c:v>0.45214521452145212</c:v>
                </c:pt>
                <c:pt idx="137">
                  <c:v>0.45544554455445546</c:v>
                </c:pt>
                <c:pt idx="138">
                  <c:v>0.45874587458745875</c:v>
                </c:pt>
                <c:pt idx="139">
                  <c:v>0.46204620462046203</c:v>
                </c:pt>
                <c:pt idx="140">
                  <c:v>0.46534653465346537</c:v>
                </c:pt>
                <c:pt idx="141">
                  <c:v>0.46864686468646866</c:v>
                </c:pt>
                <c:pt idx="142">
                  <c:v>0.47194719471947194</c:v>
                </c:pt>
                <c:pt idx="143">
                  <c:v>0.47524752475247523</c:v>
                </c:pt>
                <c:pt idx="144">
                  <c:v>0.47854785478547857</c:v>
                </c:pt>
                <c:pt idx="145">
                  <c:v>0.48184818481848185</c:v>
                </c:pt>
                <c:pt idx="146">
                  <c:v>0.48514851485148514</c:v>
                </c:pt>
                <c:pt idx="147">
                  <c:v>0.48844884488448848</c:v>
                </c:pt>
                <c:pt idx="148">
                  <c:v>0.49174917491749176</c:v>
                </c:pt>
                <c:pt idx="149">
                  <c:v>0.49504950495049505</c:v>
                </c:pt>
                <c:pt idx="150">
                  <c:v>0.49834983498349833</c:v>
                </c:pt>
                <c:pt idx="151">
                  <c:v>0.50165016501650161</c:v>
                </c:pt>
                <c:pt idx="152">
                  <c:v>0.50495049504950495</c:v>
                </c:pt>
                <c:pt idx="153">
                  <c:v>0.5082508250825083</c:v>
                </c:pt>
                <c:pt idx="154">
                  <c:v>0.51155115511551152</c:v>
                </c:pt>
                <c:pt idx="155">
                  <c:v>0.51485148514851486</c:v>
                </c:pt>
                <c:pt idx="156">
                  <c:v>0.5181518151815182</c:v>
                </c:pt>
                <c:pt idx="157">
                  <c:v>0.52145214521452143</c:v>
                </c:pt>
                <c:pt idx="158">
                  <c:v>0.52475247524752477</c:v>
                </c:pt>
                <c:pt idx="159">
                  <c:v>0.528052805280528</c:v>
                </c:pt>
                <c:pt idx="160">
                  <c:v>0.53135313531353134</c:v>
                </c:pt>
                <c:pt idx="161">
                  <c:v>0.53465346534653468</c:v>
                </c:pt>
                <c:pt idx="162">
                  <c:v>0.53795379537953791</c:v>
                </c:pt>
                <c:pt idx="163">
                  <c:v>0.54125412541254125</c:v>
                </c:pt>
                <c:pt idx="164">
                  <c:v>0.54455445544554459</c:v>
                </c:pt>
                <c:pt idx="165">
                  <c:v>0.54785478547854782</c:v>
                </c:pt>
                <c:pt idx="166">
                  <c:v>0.55115511551155116</c:v>
                </c:pt>
                <c:pt idx="167">
                  <c:v>0.5544554455445545</c:v>
                </c:pt>
                <c:pt idx="168">
                  <c:v>0.55775577557755773</c:v>
                </c:pt>
                <c:pt idx="169">
                  <c:v>0.56105610561056107</c:v>
                </c:pt>
                <c:pt idx="170">
                  <c:v>0.5643564356435643</c:v>
                </c:pt>
                <c:pt idx="171">
                  <c:v>0.56765676567656764</c:v>
                </c:pt>
                <c:pt idx="172">
                  <c:v>0.57095709570957098</c:v>
                </c:pt>
                <c:pt idx="173">
                  <c:v>0.57425742574257421</c:v>
                </c:pt>
                <c:pt idx="174">
                  <c:v>0.57755775577557755</c:v>
                </c:pt>
                <c:pt idx="175">
                  <c:v>0.58085808580858089</c:v>
                </c:pt>
                <c:pt idx="176">
                  <c:v>0.58415841584158412</c:v>
                </c:pt>
                <c:pt idx="177">
                  <c:v>0.58745874587458746</c:v>
                </c:pt>
                <c:pt idx="178">
                  <c:v>0.5907590759075908</c:v>
                </c:pt>
                <c:pt idx="179">
                  <c:v>0.59405940594059403</c:v>
                </c:pt>
                <c:pt idx="180">
                  <c:v>0.59735973597359737</c:v>
                </c:pt>
                <c:pt idx="181">
                  <c:v>0.60066006600660071</c:v>
                </c:pt>
                <c:pt idx="182">
                  <c:v>0.60396039603960394</c:v>
                </c:pt>
                <c:pt idx="183">
                  <c:v>0.60726072607260728</c:v>
                </c:pt>
                <c:pt idx="184">
                  <c:v>0.61056105610561051</c:v>
                </c:pt>
                <c:pt idx="185">
                  <c:v>0.61386138613861385</c:v>
                </c:pt>
                <c:pt idx="186">
                  <c:v>0.61716171617161719</c:v>
                </c:pt>
                <c:pt idx="187">
                  <c:v>0.62046204620462042</c:v>
                </c:pt>
                <c:pt idx="188">
                  <c:v>0.62376237623762376</c:v>
                </c:pt>
                <c:pt idx="189">
                  <c:v>0.6270627062706271</c:v>
                </c:pt>
                <c:pt idx="190">
                  <c:v>0.63036303630363033</c:v>
                </c:pt>
                <c:pt idx="191">
                  <c:v>0.63366336633663367</c:v>
                </c:pt>
                <c:pt idx="192">
                  <c:v>0.63696369636963701</c:v>
                </c:pt>
                <c:pt idx="193">
                  <c:v>0.64026402640264024</c:v>
                </c:pt>
                <c:pt idx="194">
                  <c:v>0.64356435643564358</c:v>
                </c:pt>
                <c:pt idx="195">
                  <c:v>0.64686468646864681</c:v>
                </c:pt>
                <c:pt idx="196">
                  <c:v>0.65016501650165015</c:v>
                </c:pt>
                <c:pt idx="197">
                  <c:v>0.65346534653465349</c:v>
                </c:pt>
                <c:pt idx="198">
                  <c:v>0.65676567656765672</c:v>
                </c:pt>
                <c:pt idx="199">
                  <c:v>0.66006600660066006</c:v>
                </c:pt>
                <c:pt idx="200">
                  <c:v>0.6633663366336634</c:v>
                </c:pt>
                <c:pt idx="201">
                  <c:v>0.66666666666666663</c:v>
                </c:pt>
                <c:pt idx="202">
                  <c:v>0.66996699669966997</c:v>
                </c:pt>
                <c:pt idx="203">
                  <c:v>0.67326732673267331</c:v>
                </c:pt>
                <c:pt idx="204">
                  <c:v>0.67656765676567654</c:v>
                </c:pt>
                <c:pt idx="205">
                  <c:v>0.67986798679867988</c:v>
                </c:pt>
                <c:pt idx="206">
                  <c:v>0.68316831683168322</c:v>
                </c:pt>
                <c:pt idx="207">
                  <c:v>0.68646864686468645</c:v>
                </c:pt>
                <c:pt idx="208">
                  <c:v>0.68976897689768979</c:v>
                </c:pt>
                <c:pt idx="209">
                  <c:v>0.69306930693069302</c:v>
                </c:pt>
                <c:pt idx="210">
                  <c:v>0.69636963696369636</c:v>
                </c:pt>
                <c:pt idx="211">
                  <c:v>0.6996699669966997</c:v>
                </c:pt>
                <c:pt idx="212">
                  <c:v>0.70297029702970293</c:v>
                </c:pt>
                <c:pt idx="213">
                  <c:v>0.70627062706270627</c:v>
                </c:pt>
                <c:pt idx="214">
                  <c:v>0.70957095709570961</c:v>
                </c:pt>
                <c:pt idx="215">
                  <c:v>0.71287128712871284</c:v>
                </c:pt>
                <c:pt idx="216">
                  <c:v>0.71617161716171618</c:v>
                </c:pt>
                <c:pt idx="217">
                  <c:v>0.71947194719471952</c:v>
                </c:pt>
                <c:pt idx="218">
                  <c:v>0.72277227722772275</c:v>
                </c:pt>
                <c:pt idx="219">
                  <c:v>0.72607260726072609</c:v>
                </c:pt>
                <c:pt idx="220">
                  <c:v>0.72937293729372932</c:v>
                </c:pt>
                <c:pt idx="221">
                  <c:v>0.73267326732673266</c:v>
                </c:pt>
                <c:pt idx="222">
                  <c:v>0.735973597359736</c:v>
                </c:pt>
                <c:pt idx="223">
                  <c:v>0.73927392739273923</c:v>
                </c:pt>
                <c:pt idx="224">
                  <c:v>0.74257425742574257</c:v>
                </c:pt>
                <c:pt idx="225">
                  <c:v>0.74587458745874591</c:v>
                </c:pt>
                <c:pt idx="226">
                  <c:v>0.74917491749174914</c:v>
                </c:pt>
                <c:pt idx="227">
                  <c:v>0.75247524752475248</c:v>
                </c:pt>
                <c:pt idx="228">
                  <c:v>0.75577557755775582</c:v>
                </c:pt>
                <c:pt idx="229">
                  <c:v>0.75907590759075905</c:v>
                </c:pt>
                <c:pt idx="230">
                  <c:v>0.76237623762376239</c:v>
                </c:pt>
                <c:pt idx="231">
                  <c:v>0.76567656765676573</c:v>
                </c:pt>
                <c:pt idx="232">
                  <c:v>0.76897689768976896</c:v>
                </c:pt>
                <c:pt idx="233">
                  <c:v>0.7722772277227723</c:v>
                </c:pt>
                <c:pt idx="234">
                  <c:v>0.77557755775577553</c:v>
                </c:pt>
                <c:pt idx="235">
                  <c:v>0.77887788778877887</c:v>
                </c:pt>
                <c:pt idx="236">
                  <c:v>0.78217821782178221</c:v>
                </c:pt>
                <c:pt idx="237">
                  <c:v>0.78547854785478544</c:v>
                </c:pt>
                <c:pt idx="238">
                  <c:v>0.78877887788778878</c:v>
                </c:pt>
                <c:pt idx="239">
                  <c:v>0.79207920792079212</c:v>
                </c:pt>
                <c:pt idx="240">
                  <c:v>0.79537953795379535</c:v>
                </c:pt>
                <c:pt idx="241">
                  <c:v>0.79867986798679869</c:v>
                </c:pt>
                <c:pt idx="242">
                  <c:v>0.80198019801980203</c:v>
                </c:pt>
                <c:pt idx="243">
                  <c:v>0.80528052805280526</c:v>
                </c:pt>
                <c:pt idx="244">
                  <c:v>0.8085808580858086</c:v>
                </c:pt>
                <c:pt idx="245">
                  <c:v>0.81188118811881194</c:v>
                </c:pt>
                <c:pt idx="246">
                  <c:v>0.81518151815181517</c:v>
                </c:pt>
                <c:pt idx="247">
                  <c:v>0.81848184818481851</c:v>
                </c:pt>
                <c:pt idx="248">
                  <c:v>0.82178217821782173</c:v>
                </c:pt>
                <c:pt idx="249">
                  <c:v>0.82508250825082508</c:v>
                </c:pt>
                <c:pt idx="250">
                  <c:v>0.82838283828382842</c:v>
                </c:pt>
                <c:pt idx="251">
                  <c:v>0.83168316831683164</c:v>
                </c:pt>
                <c:pt idx="252">
                  <c:v>0.83498349834983498</c:v>
                </c:pt>
                <c:pt idx="253">
                  <c:v>0.83828382838283833</c:v>
                </c:pt>
                <c:pt idx="254">
                  <c:v>0.84158415841584155</c:v>
                </c:pt>
                <c:pt idx="255">
                  <c:v>0.84488448844884489</c:v>
                </c:pt>
                <c:pt idx="256">
                  <c:v>0.84818481848184824</c:v>
                </c:pt>
                <c:pt idx="257">
                  <c:v>0.85148514851485146</c:v>
                </c:pt>
                <c:pt idx="258">
                  <c:v>0.8547854785478548</c:v>
                </c:pt>
                <c:pt idx="259">
                  <c:v>0.85808580858085803</c:v>
                </c:pt>
                <c:pt idx="260">
                  <c:v>0.86138613861386137</c:v>
                </c:pt>
                <c:pt idx="261">
                  <c:v>0.86468646864686471</c:v>
                </c:pt>
                <c:pt idx="262">
                  <c:v>0.86798679867986794</c:v>
                </c:pt>
                <c:pt idx="263">
                  <c:v>0.87128712871287128</c:v>
                </c:pt>
                <c:pt idx="264">
                  <c:v>0.87458745874587462</c:v>
                </c:pt>
                <c:pt idx="265">
                  <c:v>0.87788778877887785</c:v>
                </c:pt>
                <c:pt idx="266">
                  <c:v>0.88118811881188119</c:v>
                </c:pt>
                <c:pt idx="267">
                  <c:v>0.88448844884488453</c:v>
                </c:pt>
                <c:pt idx="268">
                  <c:v>0.88778877887788776</c:v>
                </c:pt>
                <c:pt idx="269">
                  <c:v>0.8910891089108911</c:v>
                </c:pt>
                <c:pt idx="270">
                  <c:v>0.89438943894389444</c:v>
                </c:pt>
                <c:pt idx="271">
                  <c:v>0.89768976897689767</c:v>
                </c:pt>
                <c:pt idx="272">
                  <c:v>0.90099009900990101</c:v>
                </c:pt>
                <c:pt idx="273">
                  <c:v>0.90429042904290424</c:v>
                </c:pt>
                <c:pt idx="274">
                  <c:v>0.90759075907590758</c:v>
                </c:pt>
                <c:pt idx="275">
                  <c:v>0.91089108910891092</c:v>
                </c:pt>
                <c:pt idx="276">
                  <c:v>0.91419141914191415</c:v>
                </c:pt>
                <c:pt idx="277">
                  <c:v>0.91749174917491749</c:v>
                </c:pt>
                <c:pt idx="278">
                  <c:v>0.92079207920792083</c:v>
                </c:pt>
                <c:pt idx="279">
                  <c:v>0.92409240924092406</c:v>
                </c:pt>
                <c:pt idx="280">
                  <c:v>0.9273927392739274</c:v>
                </c:pt>
                <c:pt idx="281">
                  <c:v>0.93069306930693074</c:v>
                </c:pt>
                <c:pt idx="282">
                  <c:v>0.93399339933993397</c:v>
                </c:pt>
                <c:pt idx="283">
                  <c:v>0.93729372937293731</c:v>
                </c:pt>
                <c:pt idx="284">
                  <c:v>0.94059405940594054</c:v>
                </c:pt>
                <c:pt idx="285">
                  <c:v>0.94389438943894388</c:v>
                </c:pt>
                <c:pt idx="286">
                  <c:v>0.94719471947194722</c:v>
                </c:pt>
                <c:pt idx="287">
                  <c:v>0.95049504950495045</c:v>
                </c:pt>
                <c:pt idx="288">
                  <c:v>0.95379537953795379</c:v>
                </c:pt>
                <c:pt idx="289">
                  <c:v>0.95709570957095713</c:v>
                </c:pt>
                <c:pt idx="290">
                  <c:v>0.96039603960396036</c:v>
                </c:pt>
                <c:pt idx="291">
                  <c:v>0.9636963696369637</c:v>
                </c:pt>
                <c:pt idx="292">
                  <c:v>0.96699669966996704</c:v>
                </c:pt>
                <c:pt idx="293">
                  <c:v>0.97029702970297027</c:v>
                </c:pt>
                <c:pt idx="294">
                  <c:v>0.97359735973597361</c:v>
                </c:pt>
                <c:pt idx="295">
                  <c:v>0.97689768976897695</c:v>
                </c:pt>
                <c:pt idx="296">
                  <c:v>0.98019801980198018</c:v>
                </c:pt>
                <c:pt idx="297">
                  <c:v>0.98349834983498352</c:v>
                </c:pt>
                <c:pt idx="298">
                  <c:v>0.98679867986798675</c:v>
                </c:pt>
                <c:pt idx="299">
                  <c:v>0.99009900990099009</c:v>
                </c:pt>
                <c:pt idx="300">
                  <c:v>0.99339933993399343</c:v>
                </c:pt>
                <c:pt idx="301">
                  <c:v>0.99669966996699666</c:v>
                </c:pt>
                <c:pt idx="302">
                  <c:v>1</c:v>
                </c:pt>
              </c:numCache>
            </c:numRef>
          </c:xVal>
          <c:yVal>
            <c:numRef>
              <c:f>'[Chart in Microsoft PowerPoint]Tamara all data'!$R$2:$R$304</c:f>
              <c:numCache>
                <c:formatCode>General</c:formatCode>
                <c:ptCount val="303"/>
                <c:pt idx="0">
                  <c:v>0.06</c:v>
                </c:pt>
                <c:pt idx="1">
                  <c:v>0.2</c:v>
                </c:pt>
                <c:pt idx="2">
                  <c:v>0.4</c:v>
                </c:pt>
                <c:pt idx="3">
                  <c:v>0.44</c:v>
                </c:pt>
                <c:pt idx="4">
                  <c:v>0.46</c:v>
                </c:pt>
                <c:pt idx="5">
                  <c:v>0.47</c:v>
                </c:pt>
                <c:pt idx="6">
                  <c:v>0.48</c:v>
                </c:pt>
                <c:pt idx="7">
                  <c:v>0.48</c:v>
                </c:pt>
                <c:pt idx="8">
                  <c:v>0.48</c:v>
                </c:pt>
                <c:pt idx="9">
                  <c:v>0.5</c:v>
                </c:pt>
                <c:pt idx="10">
                  <c:v>0.5</c:v>
                </c:pt>
                <c:pt idx="11">
                  <c:v>0.5</c:v>
                </c:pt>
                <c:pt idx="12">
                  <c:v>0.5</c:v>
                </c:pt>
                <c:pt idx="13">
                  <c:v>0.55000000000000004</c:v>
                </c:pt>
                <c:pt idx="14">
                  <c:v>0.57999999999999996</c:v>
                </c:pt>
                <c:pt idx="15">
                  <c:v>0.59</c:v>
                </c:pt>
                <c:pt idx="16">
                  <c:v>0.6</c:v>
                </c:pt>
                <c:pt idx="17">
                  <c:v>0.6</c:v>
                </c:pt>
                <c:pt idx="18">
                  <c:v>0.6</c:v>
                </c:pt>
                <c:pt idx="19">
                  <c:v>0.6</c:v>
                </c:pt>
                <c:pt idx="20">
                  <c:v>0.6</c:v>
                </c:pt>
                <c:pt idx="21">
                  <c:v>0.6</c:v>
                </c:pt>
                <c:pt idx="22">
                  <c:v>0.6</c:v>
                </c:pt>
                <c:pt idx="23">
                  <c:v>0.6</c:v>
                </c:pt>
                <c:pt idx="24">
                  <c:v>0.62</c:v>
                </c:pt>
                <c:pt idx="25">
                  <c:v>0.63</c:v>
                </c:pt>
                <c:pt idx="26">
                  <c:v>0.63</c:v>
                </c:pt>
                <c:pt idx="27">
                  <c:v>0.63</c:v>
                </c:pt>
                <c:pt idx="28">
                  <c:v>0.63</c:v>
                </c:pt>
                <c:pt idx="29">
                  <c:v>0.63</c:v>
                </c:pt>
                <c:pt idx="30">
                  <c:v>0.64</c:v>
                </c:pt>
                <c:pt idx="31">
                  <c:v>0.64</c:v>
                </c:pt>
                <c:pt idx="32">
                  <c:v>0.65</c:v>
                </c:pt>
                <c:pt idx="33">
                  <c:v>0.65</c:v>
                </c:pt>
                <c:pt idx="34">
                  <c:v>0.67</c:v>
                </c:pt>
                <c:pt idx="35">
                  <c:v>0.67</c:v>
                </c:pt>
                <c:pt idx="36">
                  <c:v>0.68</c:v>
                </c:pt>
                <c:pt idx="37">
                  <c:v>0.68</c:v>
                </c:pt>
                <c:pt idx="38">
                  <c:v>0.68</c:v>
                </c:pt>
                <c:pt idx="39">
                  <c:v>0.69</c:v>
                </c:pt>
                <c:pt idx="40">
                  <c:v>0.69</c:v>
                </c:pt>
                <c:pt idx="41">
                  <c:v>0.69</c:v>
                </c:pt>
                <c:pt idx="42">
                  <c:v>0.69</c:v>
                </c:pt>
                <c:pt idx="43">
                  <c:v>0.69</c:v>
                </c:pt>
                <c:pt idx="44">
                  <c:v>0.69</c:v>
                </c:pt>
                <c:pt idx="45">
                  <c:v>0.7</c:v>
                </c:pt>
                <c:pt idx="46">
                  <c:v>0.7</c:v>
                </c:pt>
                <c:pt idx="47">
                  <c:v>0.7</c:v>
                </c:pt>
                <c:pt idx="48">
                  <c:v>0.7</c:v>
                </c:pt>
                <c:pt idx="49">
                  <c:v>0.7</c:v>
                </c:pt>
                <c:pt idx="50">
                  <c:v>0.7</c:v>
                </c:pt>
                <c:pt idx="51">
                  <c:v>0.7</c:v>
                </c:pt>
                <c:pt idx="52">
                  <c:v>0.7</c:v>
                </c:pt>
                <c:pt idx="53">
                  <c:v>0.7</c:v>
                </c:pt>
                <c:pt idx="54">
                  <c:v>0.7</c:v>
                </c:pt>
                <c:pt idx="55">
                  <c:v>0.7</c:v>
                </c:pt>
                <c:pt idx="56">
                  <c:v>0.7</c:v>
                </c:pt>
                <c:pt idx="57">
                  <c:v>0.7</c:v>
                </c:pt>
                <c:pt idx="58">
                  <c:v>0.71</c:v>
                </c:pt>
                <c:pt idx="59">
                  <c:v>0.72</c:v>
                </c:pt>
                <c:pt idx="60">
                  <c:v>0.73</c:v>
                </c:pt>
                <c:pt idx="61">
                  <c:v>0.73</c:v>
                </c:pt>
                <c:pt idx="62">
                  <c:v>0.73</c:v>
                </c:pt>
                <c:pt idx="63">
                  <c:v>0.73</c:v>
                </c:pt>
                <c:pt idx="64">
                  <c:v>0.74</c:v>
                </c:pt>
                <c:pt idx="65">
                  <c:v>0.75</c:v>
                </c:pt>
                <c:pt idx="66">
                  <c:v>0.75</c:v>
                </c:pt>
                <c:pt idx="67">
                  <c:v>0.75</c:v>
                </c:pt>
                <c:pt idx="68">
                  <c:v>0.77</c:v>
                </c:pt>
                <c:pt idx="69">
                  <c:v>0.78</c:v>
                </c:pt>
                <c:pt idx="70">
                  <c:v>0.78</c:v>
                </c:pt>
                <c:pt idx="71">
                  <c:v>0.79</c:v>
                </c:pt>
                <c:pt idx="72">
                  <c:v>0.79</c:v>
                </c:pt>
                <c:pt idx="73">
                  <c:v>0.8</c:v>
                </c:pt>
                <c:pt idx="74">
                  <c:v>0.8</c:v>
                </c:pt>
                <c:pt idx="75">
                  <c:v>0.8</c:v>
                </c:pt>
                <c:pt idx="76">
                  <c:v>0.8</c:v>
                </c:pt>
                <c:pt idx="77">
                  <c:v>0.8</c:v>
                </c:pt>
                <c:pt idx="78">
                  <c:v>0.8</c:v>
                </c:pt>
                <c:pt idx="79">
                  <c:v>0.8</c:v>
                </c:pt>
                <c:pt idx="80">
                  <c:v>0.8</c:v>
                </c:pt>
                <c:pt idx="81">
                  <c:v>0.8</c:v>
                </c:pt>
                <c:pt idx="82">
                  <c:v>0.8</c:v>
                </c:pt>
                <c:pt idx="83">
                  <c:v>0.8</c:v>
                </c:pt>
                <c:pt idx="84">
                  <c:v>0.8</c:v>
                </c:pt>
                <c:pt idx="85">
                  <c:v>0.8</c:v>
                </c:pt>
                <c:pt idx="86">
                  <c:v>0.8</c:v>
                </c:pt>
                <c:pt idx="87">
                  <c:v>0.8</c:v>
                </c:pt>
                <c:pt idx="88">
                  <c:v>0.8</c:v>
                </c:pt>
                <c:pt idx="89">
                  <c:v>0.8</c:v>
                </c:pt>
                <c:pt idx="90">
                  <c:v>0.8</c:v>
                </c:pt>
                <c:pt idx="91">
                  <c:v>0.8</c:v>
                </c:pt>
                <c:pt idx="92">
                  <c:v>0.8</c:v>
                </c:pt>
                <c:pt idx="93">
                  <c:v>0.8</c:v>
                </c:pt>
                <c:pt idx="94">
                  <c:v>0.84</c:v>
                </c:pt>
                <c:pt idx="95">
                  <c:v>0.84</c:v>
                </c:pt>
                <c:pt idx="96">
                  <c:v>0.85</c:v>
                </c:pt>
                <c:pt idx="97">
                  <c:v>0.85</c:v>
                </c:pt>
                <c:pt idx="98">
                  <c:v>0.85</c:v>
                </c:pt>
                <c:pt idx="99">
                  <c:v>0.85</c:v>
                </c:pt>
                <c:pt idx="100">
                  <c:v>0.86</c:v>
                </c:pt>
                <c:pt idx="101">
                  <c:v>0.86</c:v>
                </c:pt>
                <c:pt idx="102">
                  <c:v>0.86</c:v>
                </c:pt>
                <c:pt idx="103">
                  <c:v>0.86</c:v>
                </c:pt>
                <c:pt idx="104">
                  <c:v>0.86</c:v>
                </c:pt>
                <c:pt idx="105">
                  <c:v>0.86</c:v>
                </c:pt>
                <c:pt idx="106">
                  <c:v>0.87</c:v>
                </c:pt>
                <c:pt idx="107">
                  <c:v>0.88</c:v>
                </c:pt>
                <c:pt idx="108">
                  <c:v>0.89</c:v>
                </c:pt>
                <c:pt idx="109">
                  <c:v>0.89</c:v>
                </c:pt>
                <c:pt idx="110">
                  <c:v>0.89</c:v>
                </c:pt>
                <c:pt idx="111">
                  <c:v>0.89</c:v>
                </c:pt>
                <c:pt idx="112">
                  <c:v>0.9</c:v>
                </c:pt>
                <c:pt idx="113">
                  <c:v>0.9</c:v>
                </c:pt>
                <c:pt idx="114">
                  <c:v>0.9</c:v>
                </c:pt>
                <c:pt idx="115">
                  <c:v>0.9</c:v>
                </c:pt>
                <c:pt idx="116">
                  <c:v>0.9</c:v>
                </c:pt>
                <c:pt idx="117">
                  <c:v>0.9</c:v>
                </c:pt>
                <c:pt idx="118">
                  <c:v>0.9</c:v>
                </c:pt>
                <c:pt idx="119">
                  <c:v>0.9</c:v>
                </c:pt>
                <c:pt idx="120">
                  <c:v>0.9</c:v>
                </c:pt>
                <c:pt idx="121">
                  <c:v>0.9</c:v>
                </c:pt>
                <c:pt idx="122">
                  <c:v>0.9</c:v>
                </c:pt>
                <c:pt idx="123">
                  <c:v>0.9</c:v>
                </c:pt>
                <c:pt idx="124">
                  <c:v>0.9</c:v>
                </c:pt>
                <c:pt idx="125">
                  <c:v>0.9</c:v>
                </c:pt>
                <c:pt idx="126">
                  <c:v>0.9</c:v>
                </c:pt>
                <c:pt idx="127">
                  <c:v>0.9</c:v>
                </c:pt>
                <c:pt idx="128">
                  <c:v>0.9</c:v>
                </c:pt>
                <c:pt idx="129">
                  <c:v>0.9</c:v>
                </c:pt>
                <c:pt idx="130">
                  <c:v>0.9</c:v>
                </c:pt>
                <c:pt idx="131">
                  <c:v>0.9</c:v>
                </c:pt>
                <c:pt idx="132">
                  <c:v>0.9</c:v>
                </c:pt>
                <c:pt idx="133">
                  <c:v>0.9</c:v>
                </c:pt>
                <c:pt idx="134">
                  <c:v>0.9</c:v>
                </c:pt>
                <c:pt idx="135">
                  <c:v>0.9</c:v>
                </c:pt>
                <c:pt idx="136">
                  <c:v>0.9</c:v>
                </c:pt>
                <c:pt idx="137">
                  <c:v>0.9</c:v>
                </c:pt>
                <c:pt idx="138">
                  <c:v>0.9</c:v>
                </c:pt>
                <c:pt idx="139">
                  <c:v>0.9</c:v>
                </c:pt>
                <c:pt idx="140">
                  <c:v>0.9</c:v>
                </c:pt>
                <c:pt idx="141">
                  <c:v>0.9</c:v>
                </c:pt>
                <c:pt idx="142">
                  <c:v>0.9</c:v>
                </c:pt>
                <c:pt idx="143">
                  <c:v>0.9</c:v>
                </c:pt>
                <c:pt idx="144">
                  <c:v>0.91</c:v>
                </c:pt>
                <c:pt idx="145">
                  <c:v>0.92</c:v>
                </c:pt>
                <c:pt idx="146">
                  <c:v>0.93</c:v>
                </c:pt>
                <c:pt idx="147">
                  <c:v>0.93</c:v>
                </c:pt>
                <c:pt idx="148">
                  <c:v>0.94</c:v>
                </c:pt>
                <c:pt idx="149">
                  <c:v>0.94</c:v>
                </c:pt>
                <c:pt idx="150">
                  <c:v>0.94</c:v>
                </c:pt>
                <c:pt idx="151">
                  <c:v>0.95</c:v>
                </c:pt>
                <c:pt idx="152">
                  <c:v>0.95</c:v>
                </c:pt>
                <c:pt idx="153">
                  <c:v>0.95</c:v>
                </c:pt>
                <c:pt idx="154">
                  <c:v>0.95</c:v>
                </c:pt>
                <c:pt idx="155">
                  <c:v>0.96</c:v>
                </c:pt>
                <c:pt idx="156">
                  <c:v>0.96</c:v>
                </c:pt>
                <c:pt idx="157">
                  <c:v>0.96</c:v>
                </c:pt>
                <c:pt idx="158">
                  <c:v>0.98</c:v>
                </c:pt>
                <c:pt idx="159">
                  <c:v>0.98</c:v>
                </c:pt>
                <c:pt idx="160">
                  <c:v>0.98</c:v>
                </c:pt>
                <c:pt idx="161">
                  <c:v>0.99</c:v>
                </c:pt>
                <c:pt idx="162">
                  <c:v>0.99</c:v>
                </c:pt>
                <c:pt idx="163">
                  <c:v>0.99</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1.01</c:v>
                </c:pt>
                <c:pt idx="180">
                  <c:v>1.02</c:v>
                </c:pt>
                <c:pt idx="181">
                  <c:v>1.03</c:v>
                </c:pt>
                <c:pt idx="182">
                  <c:v>1.03</c:v>
                </c:pt>
                <c:pt idx="183">
                  <c:v>1.04</c:v>
                </c:pt>
                <c:pt idx="184">
                  <c:v>1.05</c:v>
                </c:pt>
                <c:pt idx="185">
                  <c:v>1.05</c:v>
                </c:pt>
                <c:pt idx="186">
                  <c:v>1.05</c:v>
                </c:pt>
                <c:pt idx="187">
                  <c:v>1.06</c:v>
                </c:pt>
                <c:pt idx="188">
                  <c:v>1.06</c:v>
                </c:pt>
                <c:pt idx="189">
                  <c:v>1.08</c:v>
                </c:pt>
                <c:pt idx="190">
                  <c:v>1.08</c:v>
                </c:pt>
                <c:pt idx="191">
                  <c:v>1.08</c:v>
                </c:pt>
                <c:pt idx="192">
                  <c:v>1.08</c:v>
                </c:pt>
                <c:pt idx="193">
                  <c:v>1.0900000000000001</c:v>
                </c:pt>
                <c:pt idx="194">
                  <c:v>1.1000000000000001</c:v>
                </c:pt>
                <c:pt idx="195">
                  <c:v>1.1000000000000001</c:v>
                </c:pt>
                <c:pt idx="196">
                  <c:v>1.1000000000000001</c:v>
                </c:pt>
                <c:pt idx="197">
                  <c:v>1.1000000000000001</c:v>
                </c:pt>
                <c:pt idx="198">
                  <c:v>1.1000000000000001</c:v>
                </c:pt>
                <c:pt idx="199">
                  <c:v>1.1100000000000001</c:v>
                </c:pt>
                <c:pt idx="200">
                  <c:v>1.1100000000000001</c:v>
                </c:pt>
                <c:pt idx="201">
                  <c:v>1.1200000000000001</c:v>
                </c:pt>
                <c:pt idx="202">
                  <c:v>1.1200000000000001</c:v>
                </c:pt>
                <c:pt idx="203">
                  <c:v>1.1200000000000001</c:v>
                </c:pt>
                <c:pt idx="204">
                  <c:v>1.1200000000000001</c:v>
                </c:pt>
                <c:pt idx="205">
                  <c:v>1.1200000000000001</c:v>
                </c:pt>
                <c:pt idx="206">
                  <c:v>1.1299999999999999</c:v>
                </c:pt>
                <c:pt idx="207">
                  <c:v>1.1299999999999999</c:v>
                </c:pt>
                <c:pt idx="208">
                  <c:v>1.1399999999999999</c:v>
                </c:pt>
                <c:pt idx="209">
                  <c:v>1.1499999999999999</c:v>
                </c:pt>
                <c:pt idx="210">
                  <c:v>1.17</c:v>
                </c:pt>
                <c:pt idx="211">
                  <c:v>1.18</c:v>
                </c:pt>
                <c:pt idx="212">
                  <c:v>1.18</c:v>
                </c:pt>
                <c:pt idx="213">
                  <c:v>1.19</c:v>
                </c:pt>
                <c:pt idx="214">
                  <c:v>1.19</c:v>
                </c:pt>
                <c:pt idx="215">
                  <c:v>1.2</c:v>
                </c:pt>
                <c:pt idx="216">
                  <c:v>1.21</c:v>
                </c:pt>
                <c:pt idx="217">
                  <c:v>1.21</c:v>
                </c:pt>
                <c:pt idx="218">
                  <c:v>1.21</c:v>
                </c:pt>
                <c:pt idx="219">
                  <c:v>1.23</c:v>
                </c:pt>
                <c:pt idx="220">
                  <c:v>1.23</c:v>
                </c:pt>
                <c:pt idx="221">
                  <c:v>1.25</c:v>
                </c:pt>
                <c:pt idx="222">
                  <c:v>1.25</c:v>
                </c:pt>
                <c:pt idx="223">
                  <c:v>1.25</c:v>
                </c:pt>
                <c:pt idx="224">
                  <c:v>1.26</c:v>
                </c:pt>
                <c:pt idx="225">
                  <c:v>1.28</c:v>
                </c:pt>
                <c:pt idx="226">
                  <c:v>1.28</c:v>
                </c:pt>
                <c:pt idx="227">
                  <c:v>1.28</c:v>
                </c:pt>
                <c:pt idx="228">
                  <c:v>1.28</c:v>
                </c:pt>
                <c:pt idx="229">
                  <c:v>1.28</c:v>
                </c:pt>
                <c:pt idx="230">
                  <c:v>1.29</c:v>
                </c:pt>
                <c:pt idx="231">
                  <c:v>1.29</c:v>
                </c:pt>
                <c:pt idx="232">
                  <c:v>1.3</c:v>
                </c:pt>
                <c:pt idx="233">
                  <c:v>1.3</c:v>
                </c:pt>
                <c:pt idx="234">
                  <c:v>1.3</c:v>
                </c:pt>
                <c:pt idx="235">
                  <c:v>1.3</c:v>
                </c:pt>
                <c:pt idx="236">
                  <c:v>1.34</c:v>
                </c:pt>
                <c:pt idx="237">
                  <c:v>1.34</c:v>
                </c:pt>
                <c:pt idx="238">
                  <c:v>1.34</c:v>
                </c:pt>
                <c:pt idx="239">
                  <c:v>1.35</c:v>
                </c:pt>
                <c:pt idx="240">
                  <c:v>1.39</c:v>
                </c:pt>
                <c:pt idx="241">
                  <c:v>1.42</c:v>
                </c:pt>
                <c:pt idx="242">
                  <c:v>1.42</c:v>
                </c:pt>
                <c:pt idx="243">
                  <c:v>1.42</c:v>
                </c:pt>
                <c:pt idx="244">
                  <c:v>1.45</c:v>
                </c:pt>
                <c:pt idx="245">
                  <c:v>1.46</c:v>
                </c:pt>
                <c:pt idx="246">
                  <c:v>1.46</c:v>
                </c:pt>
                <c:pt idx="247">
                  <c:v>1.48</c:v>
                </c:pt>
                <c:pt idx="248">
                  <c:v>1.5</c:v>
                </c:pt>
                <c:pt idx="249">
                  <c:v>1.51</c:v>
                </c:pt>
                <c:pt idx="250">
                  <c:v>1.54</c:v>
                </c:pt>
                <c:pt idx="251">
                  <c:v>1.55</c:v>
                </c:pt>
                <c:pt idx="252">
                  <c:v>1.55</c:v>
                </c:pt>
                <c:pt idx="253">
                  <c:v>1.55</c:v>
                </c:pt>
                <c:pt idx="254">
                  <c:v>1.55</c:v>
                </c:pt>
                <c:pt idx="255">
                  <c:v>1.56</c:v>
                </c:pt>
                <c:pt idx="256">
                  <c:v>1.56</c:v>
                </c:pt>
                <c:pt idx="257">
                  <c:v>1.57</c:v>
                </c:pt>
                <c:pt idx="258">
                  <c:v>1.6</c:v>
                </c:pt>
                <c:pt idx="259">
                  <c:v>1.6</c:v>
                </c:pt>
                <c:pt idx="260">
                  <c:v>1.6</c:v>
                </c:pt>
                <c:pt idx="261">
                  <c:v>1.6</c:v>
                </c:pt>
                <c:pt idx="262">
                  <c:v>1.61</c:v>
                </c:pt>
                <c:pt idx="263">
                  <c:v>1.67</c:v>
                </c:pt>
                <c:pt idx="264">
                  <c:v>1.68</c:v>
                </c:pt>
                <c:pt idx="265">
                  <c:v>1.69</c:v>
                </c:pt>
                <c:pt idx="266">
                  <c:v>1.7</c:v>
                </c:pt>
                <c:pt idx="267">
                  <c:v>1.7</c:v>
                </c:pt>
                <c:pt idx="268">
                  <c:v>1.7</c:v>
                </c:pt>
                <c:pt idx="269">
                  <c:v>1.7</c:v>
                </c:pt>
                <c:pt idx="270">
                  <c:v>1.71</c:v>
                </c:pt>
                <c:pt idx="271">
                  <c:v>1.74</c:v>
                </c:pt>
                <c:pt idx="272">
                  <c:v>1.78</c:v>
                </c:pt>
                <c:pt idx="273">
                  <c:v>1.78</c:v>
                </c:pt>
                <c:pt idx="274">
                  <c:v>1.8</c:v>
                </c:pt>
                <c:pt idx="275">
                  <c:v>1.84</c:v>
                </c:pt>
                <c:pt idx="276">
                  <c:v>1.84</c:v>
                </c:pt>
                <c:pt idx="277">
                  <c:v>1.85</c:v>
                </c:pt>
                <c:pt idx="278">
                  <c:v>1.85</c:v>
                </c:pt>
                <c:pt idx="279">
                  <c:v>1.86</c:v>
                </c:pt>
                <c:pt idx="280">
                  <c:v>1.88</c:v>
                </c:pt>
                <c:pt idx="281">
                  <c:v>1.89</c:v>
                </c:pt>
                <c:pt idx="282">
                  <c:v>1.9</c:v>
                </c:pt>
                <c:pt idx="283">
                  <c:v>1.9</c:v>
                </c:pt>
                <c:pt idx="284">
                  <c:v>1.9</c:v>
                </c:pt>
                <c:pt idx="285">
                  <c:v>1.9</c:v>
                </c:pt>
                <c:pt idx="286">
                  <c:v>1.9</c:v>
                </c:pt>
                <c:pt idx="287">
                  <c:v>1.93</c:v>
                </c:pt>
                <c:pt idx="288">
                  <c:v>1.94</c:v>
                </c:pt>
                <c:pt idx="289">
                  <c:v>1.95</c:v>
                </c:pt>
                <c:pt idx="290">
                  <c:v>1.96</c:v>
                </c:pt>
                <c:pt idx="291">
                  <c:v>1.98</c:v>
                </c:pt>
                <c:pt idx="292">
                  <c:v>1.99</c:v>
                </c:pt>
                <c:pt idx="293">
                  <c:v>2</c:v>
                </c:pt>
                <c:pt idx="294">
                  <c:v>2</c:v>
                </c:pt>
                <c:pt idx="295">
                  <c:v>2</c:v>
                </c:pt>
                <c:pt idx="296">
                  <c:v>2.0099999999999998</c:v>
                </c:pt>
                <c:pt idx="297">
                  <c:v>2.06</c:v>
                </c:pt>
                <c:pt idx="298">
                  <c:v>2.12</c:v>
                </c:pt>
                <c:pt idx="299">
                  <c:v>2.1800000000000002</c:v>
                </c:pt>
                <c:pt idx="300">
                  <c:v>2.2799999999999998</c:v>
                </c:pt>
                <c:pt idx="301">
                  <c:v>2.87</c:v>
                </c:pt>
                <c:pt idx="302">
                  <c:v>2.9</c:v>
                </c:pt>
              </c:numCache>
            </c:numRef>
          </c:yVal>
          <c:smooth val="0"/>
          <c:extLst>
            <c:ext xmlns:c16="http://schemas.microsoft.com/office/drawing/2014/chart" uri="{C3380CC4-5D6E-409C-BE32-E72D297353CC}">
              <c16:uniqueId val="{00000001-7047-452B-98DC-D14FC2330C40}"/>
            </c:ext>
          </c:extLst>
        </c:ser>
        <c:dLbls>
          <c:showLegendKey val="0"/>
          <c:showVal val="0"/>
          <c:showCatName val="0"/>
          <c:showSerName val="0"/>
          <c:showPercent val="0"/>
          <c:showBubbleSize val="0"/>
        </c:dLbls>
        <c:axId val="93046656"/>
        <c:axId val="170799104"/>
      </c:scatterChart>
      <c:valAx>
        <c:axId val="93046656"/>
        <c:scaling>
          <c:orientation val="minMax"/>
          <c:max val="1"/>
        </c:scaling>
        <c:delete val="0"/>
        <c:axPos val="b"/>
        <c:majorGridlines>
          <c:spPr>
            <a:ln w="19050"/>
          </c:spPr>
        </c:majorGridlines>
        <c:minorGridlines/>
        <c:title>
          <c:tx>
            <c:rich>
              <a:bodyPr/>
              <a:lstStyle/>
              <a:p>
                <a:pPr>
                  <a:defRPr/>
                </a:pPr>
                <a:r>
                  <a:rPr lang="en-US"/>
                  <a:t>Cumulative Percentage</a:t>
                </a:r>
                <a:r>
                  <a:rPr lang="en-US" baseline="0"/>
                  <a:t> of the Samples</a:t>
                </a:r>
                <a:endParaRPr lang="en-US"/>
              </a:p>
            </c:rich>
          </c:tx>
          <c:overlay val="0"/>
        </c:title>
        <c:numFmt formatCode="0%" sourceLinked="0"/>
        <c:majorTickMark val="none"/>
        <c:minorTickMark val="none"/>
        <c:tickLblPos val="nextTo"/>
        <c:crossAx val="170799104"/>
        <c:crossesAt val="1.0000000000000002E-2"/>
        <c:crossBetween val="midCat"/>
        <c:majorUnit val="0.2"/>
        <c:minorUnit val="2.0000000000000004E-2"/>
      </c:valAx>
      <c:valAx>
        <c:axId val="170799104"/>
        <c:scaling>
          <c:logBase val="10"/>
          <c:orientation val="minMax"/>
          <c:min val="0.1"/>
        </c:scaling>
        <c:delete val="0"/>
        <c:axPos val="l"/>
        <c:majorGridlines>
          <c:spPr>
            <a:ln w="19050"/>
          </c:spPr>
        </c:majorGridlines>
        <c:minorGridlines/>
        <c:title>
          <c:tx>
            <c:rich>
              <a:bodyPr/>
              <a:lstStyle/>
              <a:p>
                <a:pPr>
                  <a:defRPr/>
                </a:pPr>
                <a:r>
                  <a:rPr lang="en-US"/>
                  <a:t>Turbidity (NTU)</a:t>
                </a:r>
              </a:p>
            </c:rich>
          </c:tx>
          <c:overlay val="0"/>
        </c:title>
        <c:numFmt formatCode="General" sourceLinked="1"/>
        <c:majorTickMark val="none"/>
        <c:minorTickMark val="none"/>
        <c:tickLblPos val="nextTo"/>
        <c:crossAx val="93046656"/>
        <c:crosses val="autoZero"/>
        <c:crossBetween val="midCat"/>
      </c:valAx>
    </c:plotArea>
    <c:legend>
      <c:legendPos val="l"/>
      <c:layout>
        <c:manualLayout>
          <c:xMode val="edge"/>
          <c:yMode val="edge"/>
          <c:x val="0.24065505000208381"/>
          <c:y val="8.884619547436047E-2"/>
          <c:w val="0.44341005170753772"/>
          <c:h val="0.17453081265753539"/>
        </c:manualLayout>
      </c:layout>
      <c:overlay val="1"/>
      <c:spPr>
        <a:solidFill>
          <a:schemeClr val="bg1"/>
        </a:solidFill>
      </c:spPr>
    </c:legend>
    <c:plotVisOnly val="1"/>
    <c:dispBlanksAs val="gap"/>
    <c:showDLblsOverMax val="0"/>
  </c:chart>
  <c:spPr>
    <a:noFill/>
    <a:ln>
      <a:noFill/>
    </a:ln>
  </c:spPr>
  <c:txPr>
    <a:bodyPr/>
    <a:lstStyle/>
    <a:p>
      <a:pPr>
        <a:defRPr sz="1800">
          <a:latin typeface="+mn-lt"/>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7.wmf"/><Relationship Id="rId1" Type="http://schemas.openxmlformats.org/officeDocument/2006/relationships/image" Target="../media/image8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654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236547"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236548" name="Rectangle 4"/>
          <p:cNvSpPr>
            <a:spLocks noGrp="1" noChangeArrowheads="1"/>
          </p:cNvSpPr>
          <p:nvPr>
            <p:ph type="ftr" sz="quarter" idx="2"/>
          </p:nvPr>
        </p:nvSpPr>
        <p:spPr bwMode="auto">
          <a:xfrm>
            <a:off x="0" y="9120188"/>
            <a:ext cx="462012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236549"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516973AC-70A6-460A-9365-52EFF315AB2D}" type="slidenum">
              <a:rPr lang="en-US"/>
              <a:pPr/>
              <a:t>‹#›</a:t>
            </a:fld>
            <a:endParaRPr lang="en-US"/>
          </a:p>
        </p:txBody>
      </p:sp>
    </p:spTree>
    <p:extLst>
      <p:ext uri="{BB962C8B-B14F-4D97-AF65-F5344CB8AC3E}">
        <p14:creationId xmlns:p14="http://schemas.microsoft.com/office/powerpoint/2010/main" val="24097497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40963"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4096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40965"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966"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40967"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4680736C-C557-4F27-A92F-FA435A243315}" type="slidenum">
              <a:rPr lang="en-US"/>
              <a:pPr/>
              <a:t>‹#›</a:t>
            </a:fld>
            <a:endParaRPr lang="en-US"/>
          </a:p>
        </p:txBody>
      </p:sp>
    </p:spTree>
    <p:extLst>
      <p:ext uri="{BB962C8B-B14F-4D97-AF65-F5344CB8AC3E}">
        <p14:creationId xmlns:p14="http://schemas.microsoft.com/office/powerpoint/2010/main" val="46613848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List_of_centroid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96E146-726C-4E3F-9ED6-8F75FF600A1E}" type="slidenum">
              <a:rPr lang="en-US"/>
              <a:pPr/>
              <a:t>1</a:t>
            </a:fld>
            <a:endParaRPr lang="en-US"/>
          </a:p>
        </p:txBody>
      </p:sp>
      <p:sp>
        <p:nvSpPr>
          <p:cNvPr id="130050" name="Rectangle 2"/>
          <p:cNvSpPr>
            <a:spLocks noGrp="1" noRot="1" noChangeAspect="1" noChangeArrowheads="1" noTextEdit="1"/>
          </p:cNvSpPr>
          <p:nvPr>
            <p:ph type="sldImg"/>
          </p:nvPr>
        </p:nvSpPr>
        <p:spPr>
          <a:xfrm>
            <a:off x="457200" y="720725"/>
            <a:ext cx="6400800" cy="3600450"/>
          </a:xfrm>
          <a:ln/>
        </p:spPr>
      </p:sp>
      <p:sp>
        <p:nvSpPr>
          <p:cNvPr id="1300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This is how we turn data into insights. We search for the simplest hypotheses that would be consistent with the observations. </a:t>
            </a:r>
          </a:p>
        </p:txBody>
      </p:sp>
      <p:sp>
        <p:nvSpPr>
          <p:cNvPr id="4" name="Slide Number Placeholder 3"/>
          <p:cNvSpPr>
            <a:spLocks noGrp="1"/>
          </p:cNvSpPr>
          <p:nvPr>
            <p:ph type="sldNum" sz="quarter" idx="5"/>
          </p:nvPr>
        </p:nvSpPr>
        <p:spPr/>
        <p:txBody>
          <a:bodyPr/>
          <a:lstStyle/>
          <a:p>
            <a:fld id="{4680736C-C557-4F27-A92F-FA435A243315}" type="slidenum">
              <a:rPr lang="en-US" smtClean="0"/>
              <a:pPr/>
              <a:t>23</a:t>
            </a:fld>
            <a:endParaRPr lang="en-US"/>
          </a:p>
        </p:txBody>
      </p:sp>
    </p:spTree>
    <p:extLst>
      <p:ext uri="{BB962C8B-B14F-4D97-AF65-F5344CB8AC3E}">
        <p14:creationId xmlns:p14="http://schemas.microsoft.com/office/powerpoint/2010/main" val="3019429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24</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61768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26</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6531778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hlinkClick r:id="rId3"/>
              </a:rPr>
              <a:t>https://en.wikipedia.org/wiki/List_of_centroids</a:t>
            </a:r>
            <a:endParaRPr lang="en-US" dirty="0"/>
          </a:p>
          <a:p>
            <a:r>
              <a:rPr lang="en-US" dirty="0"/>
              <a:t>Centroid of hemisphere is at 3/8 r</a:t>
            </a:r>
          </a:p>
        </p:txBody>
      </p:sp>
      <p:sp>
        <p:nvSpPr>
          <p:cNvPr id="4" name="Slide Number Placeholder 3"/>
          <p:cNvSpPr>
            <a:spLocks noGrp="1"/>
          </p:cNvSpPr>
          <p:nvPr>
            <p:ph type="sldNum" sz="quarter" idx="5"/>
          </p:nvPr>
        </p:nvSpPr>
        <p:spPr/>
        <p:txBody>
          <a:bodyPr/>
          <a:lstStyle/>
          <a:p>
            <a:fld id="{4680736C-C557-4F27-A92F-FA435A243315}" type="slidenum">
              <a:rPr lang="en-US" smtClean="0"/>
              <a:pPr/>
              <a:t>27</a:t>
            </a:fld>
            <a:endParaRPr lang="en-US"/>
          </a:p>
        </p:txBody>
      </p:sp>
    </p:spTree>
    <p:extLst>
      <p:ext uri="{BB962C8B-B14F-4D97-AF65-F5344CB8AC3E}">
        <p14:creationId xmlns:p14="http://schemas.microsoft.com/office/powerpoint/2010/main" val="4085441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a:p>
            <a:r>
              <a:rPr lang="en-US" dirty="0"/>
              <a:t>https://www.youtube.com/watch?v=pytXC-1zWhw</a:t>
            </a:r>
          </a:p>
          <a:p>
            <a:endParaRPr lang="en-US" dirty="0"/>
          </a:p>
          <a:p>
            <a:r>
              <a:rPr lang="en-US" dirty="0"/>
              <a:t>&lt;iframe width="590" height="483" </a:t>
            </a:r>
            <a:r>
              <a:rPr lang="en-US" dirty="0" err="1"/>
              <a:t>src</a:t>
            </a:r>
            <a:r>
              <a:rPr lang="en-US" dirty="0"/>
              <a:t>="https://www.youtube.com/embed/pytXC-1zWhw"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&lt;iframe width="791" height="445" </a:t>
            </a:r>
            <a:r>
              <a:rPr lang="en-US" dirty="0" err="1"/>
              <a:t>src</a:t>
            </a:r>
            <a:r>
              <a:rPr lang="en-US" dirty="0"/>
              <a:t>="https://www.youtube.com/embed/pytXC-1zWhw?autoplay=1&amp;start=285&amp;end=360"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a:p>
            <a:endParaRPr lang="en-US" dirty="0"/>
          </a:p>
          <a:p>
            <a:endParaRPr lang="en-US" dirty="0"/>
          </a:p>
          <a:p>
            <a:r>
              <a:rPr lang="en-US" dirty="0"/>
              <a:t>How</a:t>
            </a:r>
            <a:r>
              <a:rPr lang="en-US" baseline="0" dirty="0"/>
              <a:t> does the floc filter remove  small particles?</a:t>
            </a:r>
          </a:p>
          <a:p>
            <a:r>
              <a:rPr lang="en-US" baseline="0" dirty="0"/>
              <a:t>Are plate settlers needed after a floc filter?</a:t>
            </a:r>
          </a:p>
          <a:p>
            <a:r>
              <a:rPr lang="en-US" baseline="0" dirty="0"/>
              <a:t>What determines how fast the floc/water interface rises? 100mg/L*1mm/s = 3000 mg/L * x mm/s</a:t>
            </a:r>
          </a:p>
          <a:p>
            <a:r>
              <a:rPr lang="en-US" baseline="0" dirty="0"/>
              <a:t>Why might a floc filter reduce settled water turbidity?</a:t>
            </a:r>
          </a:p>
          <a:p>
            <a:r>
              <a:rPr lang="en-US" baseline="0" dirty="0"/>
              <a:t>How is water entering the tank?</a:t>
            </a:r>
          </a:p>
          <a:p>
            <a:r>
              <a:rPr lang="en-US" baseline="0" dirty="0"/>
              <a:t>Where do the solids eventually go?</a:t>
            </a:r>
          </a:p>
          <a:p>
            <a:r>
              <a:rPr lang="en-US" baseline="0" dirty="0"/>
              <a:t>What mechanisms could result in particle aggregation in a floc filter?</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89EC2A8F-A5BD-43B9-B300-65A9850BA242}" type="slidenum">
              <a:rPr lang="en-US" smtClean="0"/>
              <a:t>30</a:t>
            </a:fld>
            <a:endParaRPr lang="en-US"/>
          </a:p>
        </p:txBody>
      </p:sp>
    </p:spTree>
    <p:extLst>
      <p:ext uri="{BB962C8B-B14F-4D97-AF65-F5344CB8AC3E}">
        <p14:creationId xmlns:p14="http://schemas.microsoft.com/office/powerpoint/2010/main" val="346637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What fails when the flow rate slows?</a:t>
            </a:r>
          </a:p>
        </p:txBody>
      </p:sp>
      <p:sp>
        <p:nvSpPr>
          <p:cNvPr id="4" name="Slide Number Placeholder 3"/>
          <p:cNvSpPr>
            <a:spLocks noGrp="1"/>
          </p:cNvSpPr>
          <p:nvPr>
            <p:ph type="sldNum" sz="quarter" idx="5"/>
          </p:nvPr>
        </p:nvSpPr>
        <p:spPr/>
        <p:txBody>
          <a:bodyPr/>
          <a:lstStyle/>
          <a:p>
            <a:fld id="{4680736C-C557-4F27-A92F-FA435A243315}" type="slidenum">
              <a:rPr lang="en-US" smtClean="0"/>
              <a:pPr/>
              <a:t>32</a:t>
            </a:fld>
            <a:endParaRPr lang="en-US"/>
          </a:p>
        </p:txBody>
      </p:sp>
    </p:spTree>
    <p:extLst>
      <p:ext uri="{BB962C8B-B14F-4D97-AF65-F5344CB8AC3E}">
        <p14:creationId xmlns:p14="http://schemas.microsoft.com/office/powerpoint/2010/main" val="2649488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Perhaps split into teams here to brainstorm how to make the floc filter work better</a:t>
            </a:r>
          </a:p>
        </p:txBody>
      </p:sp>
      <p:sp>
        <p:nvSpPr>
          <p:cNvPr id="4" name="Slide Number Placeholder 3"/>
          <p:cNvSpPr>
            <a:spLocks noGrp="1"/>
          </p:cNvSpPr>
          <p:nvPr>
            <p:ph type="sldNum" sz="quarter" idx="5"/>
          </p:nvPr>
        </p:nvSpPr>
        <p:spPr/>
        <p:txBody>
          <a:bodyPr/>
          <a:lstStyle/>
          <a:p>
            <a:fld id="{4680736C-C557-4F27-A92F-FA435A243315}" type="slidenum">
              <a:rPr lang="en-US" smtClean="0"/>
              <a:pPr/>
              <a:t>33</a:t>
            </a:fld>
            <a:endParaRPr lang="en-US"/>
          </a:p>
        </p:txBody>
      </p:sp>
    </p:spTree>
    <p:extLst>
      <p:ext uri="{BB962C8B-B14F-4D97-AF65-F5344CB8AC3E}">
        <p14:creationId xmlns:p14="http://schemas.microsoft.com/office/powerpoint/2010/main" val="26021239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34</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8095910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May have</a:t>
            </a:r>
            <a:r>
              <a:rPr lang="en-US" baseline="0" dirty="0"/>
              <a:t> application in other fluidized bed reactors too! No patents – you can use this new technology</a:t>
            </a:r>
          </a:p>
          <a:p>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&lt;iframe width="640" height="360" </a:t>
            </a:r>
            <a:r>
              <a:rPr lang="en-US" dirty="0" err="1"/>
              <a:t>src</a:t>
            </a:r>
            <a:r>
              <a:rPr lang="en-US" dirty="0"/>
              <a:t>="https://www.youtube.com/embed/oHcKJD_OdfI?autoplay=1&amp;mute=1&amp;start=388&amp;end=398&amp;showinfo=0&amp;rel=0"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p:txBody>
      </p:sp>
      <p:sp>
        <p:nvSpPr>
          <p:cNvPr id="4" name="Slide Number Placeholder 3"/>
          <p:cNvSpPr>
            <a:spLocks noGrp="1"/>
          </p:cNvSpPr>
          <p:nvPr>
            <p:ph type="sldNum" sz="quarter" idx="10"/>
          </p:nvPr>
        </p:nvSpPr>
        <p:spPr/>
        <p:txBody>
          <a:bodyPr/>
          <a:lstStyle/>
          <a:p>
            <a:fld id="{89EC2A8F-A5BD-43B9-B300-65A9850BA242}" type="slidenum">
              <a:rPr lang="en-US" smtClean="0"/>
              <a:t>38</a:t>
            </a:fld>
            <a:endParaRPr lang="en-US"/>
          </a:p>
        </p:txBody>
      </p:sp>
    </p:spTree>
    <p:extLst>
      <p:ext uri="{BB962C8B-B14F-4D97-AF65-F5344CB8AC3E}">
        <p14:creationId xmlns:p14="http://schemas.microsoft.com/office/powerpoint/2010/main" val="5581866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DD11A-D6A1-472F-AB95-B789A5C0B54C}" type="slidenum">
              <a:rPr lang="en-US"/>
              <a:pPr/>
              <a:t>40</a:t>
            </a:fld>
            <a:endParaRPr lang="en-US"/>
          </a:p>
        </p:txBody>
      </p:sp>
      <p:sp>
        <p:nvSpPr>
          <p:cNvPr id="578562" name="Rectangle 2"/>
          <p:cNvSpPr>
            <a:spLocks noGrp="1" noRot="1" noChangeAspect="1" noChangeArrowheads="1" noTextEdit="1"/>
          </p:cNvSpPr>
          <p:nvPr>
            <p:ph type="sldImg"/>
          </p:nvPr>
        </p:nvSpPr>
        <p:spPr>
          <a:xfrm>
            <a:off x="457200" y="720725"/>
            <a:ext cx="6400800" cy="3600450"/>
          </a:xfrm>
          <a:ln/>
        </p:spPr>
      </p:sp>
      <p:sp>
        <p:nvSpPr>
          <p:cNvPr id="578563" name="Rectangle 3"/>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olidFill>
                  <a:schemeClr val="accent4"/>
                </a:solidFill>
              </a:rPr>
              <a:t>(50 mm)(1 m)(1 mm/s) = 50 mL/s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CAA490-0BB9-4E60-BFB7-421EA3CE6D50}" type="slidenum">
              <a:rPr lang="en-US"/>
              <a:pPr/>
              <a:t>3</a:t>
            </a:fld>
            <a:endParaRPr lang="en-US"/>
          </a:p>
        </p:txBody>
      </p:sp>
      <p:sp>
        <p:nvSpPr>
          <p:cNvPr id="132098" name="Rectangle 2"/>
          <p:cNvSpPr>
            <a:spLocks noGrp="1" noRot="1" noChangeAspect="1" noChangeArrowheads="1" noTextEdit="1"/>
          </p:cNvSpPr>
          <p:nvPr>
            <p:ph type="sldImg"/>
          </p:nvPr>
        </p:nvSpPr>
        <p:spPr>
          <a:xfrm>
            <a:off x="457200" y="720725"/>
            <a:ext cx="6400800" cy="3600450"/>
          </a:xfrm>
          <a:ln/>
        </p:spPr>
      </p:sp>
      <p:sp>
        <p:nvSpPr>
          <p:cNvPr id="1320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Pressure across parallel</a:t>
            </a:r>
            <a:r>
              <a:rPr lang="en-US" baseline="0" dirty="0"/>
              <a:t> streamlines is constant. Take ascending jet at same elevation as exit from slot. Potential energy is the same. Pressure is the same. If flow accelerated it would require the pressure to drop in the jet, but the jet is always exposed to the open tank on the inner side of the jet and thus the pressure can’t be dropping along the jet.</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41</a:t>
            </a:fld>
            <a:endParaRPr lang="en-US"/>
          </a:p>
        </p:txBody>
      </p:sp>
    </p:spTree>
    <p:extLst>
      <p:ext uri="{BB962C8B-B14F-4D97-AF65-F5344CB8AC3E}">
        <p14:creationId xmlns:p14="http://schemas.microsoft.com/office/powerpoint/2010/main" val="10489234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43</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70507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Note that red dye can be removed by </a:t>
            </a:r>
            <a:r>
              <a:rPr lang="en-US" dirty="0" err="1"/>
              <a:t>Polyaluminum</a:t>
            </a:r>
            <a:r>
              <a:rPr lang="en-US" dirty="0"/>
              <a:t> chloride!</a:t>
            </a:r>
          </a:p>
        </p:txBody>
      </p:sp>
      <p:sp>
        <p:nvSpPr>
          <p:cNvPr id="4" name="Slide Number Placeholder 3"/>
          <p:cNvSpPr>
            <a:spLocks noGrp="1"/>
          </p:cNvSpPr>
          <p:nvPr>
            <p:ph type="sldNum" sz="quarter" idx="10"/>
          </p:nvPr>
        </p:nvSpPr>
        <p:spPr/>
        <p:txBody>
          <a:bodyPr/>
          <a:lstStyle/>
          <a:p>
            <a:fld id="{89EC2A8F-A5BD-43B9-B300-65A9850BA242}" type="slidenum">
              <a:rPr lang="en-US" smtClean="0"/>
              <a:t>44</a:t>
            </a:fld>
            <a:endParaRPr lang="en-US"/>
          </a:p>
        </p:txBody>
      </p:sp>
    </p:spTree>
    <p:extLst>
      <p:ext uri="{BB962C8B-B14F-4D97-AF65-F5344CB8AC3E}">
        <p14:creationId xmlns:p14="http://schemas.microsoft.com/office/powerpoint/2010/main" val="6931169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If influent concentration is 20</a:t>
            </a:r>
            <a:r>
              <a:rPr lang="en-US" baseline="0" dirty="0"/>
              <a:t> mg/L, and floc filter is 2000 mg/L, then what is the flow rate into the floc hopper</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45</a:t>
            </a:fld>
            <a:endParaRPr lang="en-US"/>
          </a:p>
        </p:txBody>
      </p:sp>
    </p:spTree>
    <p:extLst>
      <p:ext uri="{BB962C8B-B14F-4D97-AF65-F5344CB8AC3E}">
        <p14:creationId xmlns:p14="http://schemas.microsoft.com/office/powerpoint/2010/main" val="25650576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https://www.youtube.com/watch?v=UNhygQov69Q</a:t>
            </a:r>
          </a:p>
          <a:p>
            <a:r>
              <a:rPr lang="en-US" dirty="0"/>
              <a:t>Why is </a:t>
            </a:r>
            <a:r>
              <a:rPr lang="en-US" dirty="0" err="1"/>
              <a:t>pulsator</a:t>
            </a:r>
            <a:r>
              <a:rPr lang="en-US" dirty="0"/>
              <a:t> needed?</a:t>
            </a:r>
          </a:p>
          <a:p>
            <a:r>
              <a:rPr lang="en-US" dirty="0"/>
              <a:t>Which</a:t>
            </a:r>
            <a:r>
              <a:rPr lang="en-US" baseline="0" dirty="0"/>
              <a:t> end of the </a:t>
            </a:r>
            <a:r>
              <a:rPr lang="en-US" baseline="0" dirty="0" err="1"/>
              <a:t>sed</a:t>
            </a:r>
            <a:r>
              <a:rPr lang="en-US" baseline="0" dirty="0"/>
              <a:t> tank will have flocs rising rapidly? (two reasons)</a:t>
            </a:r>
          </a:p>
          <a:p>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&lt;iframe width="640" height="360" </a:t>
            </a:r>
            <a:r>
              <a:rPr lang="en-US" dirty="0" err="1"/>
              <a:t>src</a:t>
            </a:r>
            <a:r>
              <a:rPr lang="en-US" dirty="0"/>
              <a:t>="https://www.youtube.com/embed/UNhygQov69Q?autoplay=1&amp;mute=1&amp;start=68&amp;stop=214"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p:txBody>
      </p:sp>
      <p:sp>
        <p:nvSpPr>
          <p:cNvPr id="4" name="Slide Number Placeholder 3"/>
          <p:cNvSpPr>
            <a:spLocks noGrp="1"/>
          </p:cNvSpPr>
          <p:nvPr>
            <p:ph type="sldNum" sz="quarter" idx="10"/>
          </p:nvPr>
        </p:nvSpPr>
        <p:spPr/>
        <p:txBody>
          <a:bodyPr/>
          <a:lstStyle/>
          <a:p>
            <a:fld id="{C8C67A4B-1494-4E90-B571-211DA147E077}" type="slidenum">
              <a:rPr lang="en-US" smtClean="0"/>
              <a:t>46</a:t>
            </a:fld>
            <a:endParaRPr lang="en-US"/>
          </a:p>
        </p:txBody>
      </p:sp>
    </p:spTree>
    <p:extLst>
      <p:ext uri="{BB962C8B-B14F-4D97-AF65-F5344CB8AC3E}">
        <p14:creationId xmlns:p14="http://schemas.microsoft.com/office/powerpoint/2010/main" val="28128309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Sludge</a:t>
            </a:r>
            <a:r>
              <a:rPr lang="en-US" baseline="0" dirty="0"/>
              <a:t> slowly buries more and more of the inlet manifold system. </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47</a:t>
            </a:fld>
            <a:endParaRPr lang="en-US"/>
          </a:p>
        </p:txBody>
      </p:sp>
    </p:spTree>
    <p:extLst>
      <p:ext uri="{BB962C8B-B14F-4D97-AF65-F5344CB8AC3E}">
        <p14:creationId xmlns:p14="http://schemas.microsoft.com/office/powerpoint/2010/main" val="15964174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554264-DEF2-4217-942E-57196185980E}" type="slidenum">
              <a:rPr lang="en-US"/>
              <a:pPr/>
              <a:t>49</a:t>
            </a:fld>
            <a:endParaRPr lang="en-US"/>
          </a:p>
        </p:txBody>
      </p:sp>
      <p:sp>
        <p:nvSpPr>
          <p:cNvPr id="546818" name="Rectangle 2"/>
          <p:cNvSpPr>
            <a:spLocks noGrp="1" noRot="1" noChangeAspect="1" noChangeArrowheads="1" noTextEdit="1"/>
          </p:cNvSpPr>
          <p:nvPr>
            <p:ph type="sldImg"/>
          </p:nvPr>
        </p:nvSpPr>
        <p:spPr>
          <a:xfrm>
            <a:off x="457200" y="720725"/>
            <a:ext cx="6400800" cy="3600450"/>
          </a:xfrm>
          <a:ln/>
        </p:spPr>
      </p:sp>
      <p:sp>
        <p:nvSpPr>
          <p:cNvPr id="546819" name="Rectangle 3"/>
          <p:cNvSpPr>
            <a:spLocks noGrp="1" noChangeArrowheads="1"/>
          </p:cNvSpPr>
          <p:nvPr>
            <p:ph type="body" idx="1"/>
          </p:nvPr>
        </p:nvSpPr>
        <p:spPr/>
        <p:txBody>
          <a:bodyPr/>
          <a:lstStyle/>
          <a:p>
            <a:r>
              <a:rPr lang="es-HN" dirty="0" err="1"/>
              <a:t>How</a:t>
            </a:r>
            <a:r>
              <a:rPr lang="es-HN" dirty="0"/>
              <a:t> do I </a:t>
            </a:r>
            <a:r>
              <a:rPr lang="es-HN" dirty="0" err="1"/>
              <a:t>design</a:t>
            </a:r>
            <a:r>
              <a:rPr lang="es-HN" baseline="0" dirty="0"/>
              <a:t> a sed </a:t>
            </a:r>
            <a:r>
              <a:rPr lang="es-HN" baseline="0" dirty="0" err="1"/>
              <a:t>tank</a:t>
            </a:r>
            <a:r>
              <a:rPr lang="es-HN" baseline="0" dirty="0"/>
              <a:t> to capture 40 </a:t>
            </a:r>
            <a:r>
              <a:rPr lang="es-HN" baseline="0" dirty="0" err="1"/>
              <a:t>um</a:t>
            </a:r>
            <a:r>
              <a:rPr lang="es-HN" baseline="0" dirty="0"/>
              <a:t> </a:t>
            </a:r>
            <a:r>
              <a:rPr lang="es-HN" baseline="0" dirty="0" err="1"/>
              <a:t>flocs</a:t>
            </a:r>
            <a:r>
              <a:rPr lang="es-HN" baseline="0" dirty="0"/>
              <a:t>?</a:t>
            </a:r>
            <a:endParaRPr lang="es-H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27043E-E48A-4F55-BFBE-AAEC9932D05E}" type="slidenum">
              <a:rPr lang="en-US"/>
              <a:pPr/>
              <a:t>50</a:t>
            </a:fld>
            <a:endParaRPr lang="en-US"/>
          </a:p>
        </p:txBody>
      </p:sp>
      <p:sp>
        <p:nvSpPr>
          <p:cNvPr id="552962" name="Rectangle 2"/>
          <p:cNvSpPr>
            <a:spLocks noGrp="1" noRot="1" noChangeAspect="1" noChangeArrowheads="1" noTextEdit="1"/>
          </p:cNvSpPr>
          <p:nvPr>
            <p:ph type="sldImg"/>
          </p:nvPr>
        </p:nvSpPr>
        <p:spPr>
          <a:xfrm>
            <a:off x="457200" y="720725"/>
            <a:ext cx="6400800" cy="3600450"/>
          </a:xfrm>
          <a:ln/>
        </p:spPr>
      </p:sp>
      <p:sp>
        <p:nvSpPr>
          <p:cNvPr id="552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231EAC-923F-4F13-AD4D-2BCCDC79838B}" type="slidenum">
              <a:rPr lang="en-US"/>
              <a:pPr/>
              <a:t>51</a:t>
            </a:fld>
            <a:endParaRPr lang="en-US"/>
          </a:p>
        </p:txBody>
      </p:sp>
      <p:sp>
        <p:nvSpPr>
          <p:cNvPr id="196610" name="Rectangle 2"/>
          <p:cNvSpPr>
            <a:spLocks noGrp="1" noRot="1" noChangeAspect="1" noChangeArrowheads="1" noTextEdit="1"/>
          </p:cNvSpPr>
          <p:nvPr>
            <p:ph type="sldImg"/>
          </p:nvPr>
        </p:nvSpPr>
        <p:spPr>
          <a:xfrm>
            <a:off x="457200" y="720725"/>
            <a:ext cx="6400800" cy="3600450"/>
          </a:xfrm>
          <a:ln/>
        </p:spPr>
      </p:sp>
      <p:sp>
        <p:nvSpPr>
          <p:cNvPr id="19661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52</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794845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CAA490-0BB9-4E60-BFB7-421EA3CE6D50}" type="slidenum">
              <a:rPr lang="en-US"/>
              <a:pPr/>
              <a:t>4</a:t>
            </a:fld>
            <a:endParaRPr lang="en-US"/>
          </a:p>
        </p:txBody>
      </p:sp>
      <p:sp>
        <p:nvSpPr>
          <p:cNvPr id="132098" name="Rectangle 2"/>
          <p:cNvSpPr>
            <a:spLocks noGrp="1" noRot="1" noChangeAspect="1" noChangeArrowheads="1" noTextEdit="1"/>
          </p:cNvSpPr>
          <p:nvPr>
            <p:ph type="sldImg"/>
          </p:nvPr>
        </p:nvSpPr>
        <p:spPr>
          <a:xfrm>
            <a:off x="457200" y="720725"/>
            <a:ext cx="6400800" cy="3600450"/>
          </a:xfrm>
          <a:ln/>
        </p:spPr>
      </p:sp>
      <p:sp>
        <p:nvSpPr>
          <p:cNvPr id="132099"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7705371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do we know charge</a:t>
            </a:r>
            <a:r>
              <a:rPr lang="en-US" baseline="0" dirty="0"/>
              <a:t> neutralization doesn’t explain flocculation</a:t>
            </a:r>
          </a:p>
          <a:p>
            <a:pPr marL="228600" lvl="0" indent="-228600" algn="l" rtl="0">
              <a:spcBef>
                <a:spcPts val="0"/>
              </a:spcBef>
              <a:spcAft>
                <a:spcPts val="0"/>
              </a:spcAft>
              <a:buAutoNum type="arabicParenR"/>
            </a:pPr>
            <a:r>
              <a:rPr lang="en-US" baseline="0" dirty="0"/>
              <a:t>Floc aggregation begins even with very small dosages of coagulant long before the surface charge is neutralized</a:t>
            </a:r>
          </a:p>
          <a:p>
            <a:pPr marL="228600" lvl="0" indent="-228600" algn="l" rtl="0">
              <a:spcBef>
                <a:spcPts val="0"/>
              </a:spcBef>
              <a:spcAft>
                <a:spcPts val="0"/>
              </a:spcAft>
              <a:buAutoNum type="arabicParenR"/>
            </a:pPr>
            <a:r>
              <a:rPr lang="en-US" baseline="0" dirty="0"/>
              <a:t>No transition in flocculation performance as the coagulant dose is gradually varied over a very wide range</a:t>
            </a:r>
          </a:p>
          <a:p>
            <a:pPr marL="228600" lvl="0" indent="-228600" algn="l" rtl="0">
              <a:spcBef>
                <a:spcPts val="0"/>
              </a:spcBef>
              <a:spcAft>
                <a:spcPts val="0"/>
              </a:spcAft>
              <a:buAutoNum type="arabicParenR"/>
            </a:pPr>
            <a:r>
              <a:rPr lang="en-US" baseline="0" dirty="0"/>
              <a:t>No evidence of charge reversal causing deterioration in performance</a:t>
            </a:r>
          </a:p>
          <a:p>
            <a:pPr marL="228600" lvl="0" indent="-228600" algn="l" rtl="0">
              <a:spcBef>
                <a:spcPts val="0"/>
              </a:spcBef>
              <a:spcAft>
                <a:spcPts val="0"/>
              </a:spcAft>
              <a:buAutoNum type="arabicParenR"/>
            </a:pPr>
            <a:r>
              <a:rPr lang="en-US" baseline="0" dirty="0"/>
              <a:t>A single physics-based model describes the full range of flocculation from low to high coagulant dosages</a:t>
            </a:r>
          </a:p>
          <a:p>
            <a:pPr marL="228600" lvl="0" indent="-228600" algn="l" rtl="0">
              <a:spcBef>
                <a:spcPts val="0"/>
              </a:spcBef>
              <a:spcAft>
                <a:spcPts val="0"/>
              </a:spcAft>
              <a:buAutoNum type="arabicParenR"/>
            </a:pPr>
            <a:r>
              <a:rPr lang="en-US" baseline="0" dirty="0"/>
              <a:t>Coagulant nanoparticles are so large that they easily extend through the double layer and hence can directly bridge between two negatively charged particles</a:t>
            </a:r>
          </a:p>
          <a:p>
            <a:pPr marL="228600" lvl="0" indent="-228600" algn="l" rtl="0">
              <a:spcBef>
                <a:spcPts val="0"/>
              </a:spcBef>
              <a:spcAft>
                <a:spcPts val="0"/>
              </a:spcAft>
              <a:buAutoNum type="arabicParenR"/>
            </a:pPr>
            <a:r>
              <a:rPr lang="en-US" baseline="0" dirty="0"/>
              <a:t>No one has been able to develop equations describing the role of charge neutralization </a:t>
            </a:r>
          </a:p>
          <a:p>
            <a:pPr marL="228600" lvl="0" indent="-228600" algn="l" rtl="0">
              <a:spcBef>
                <a:spcPts val="0"/>
              </a:spcBef>
              <a:spcAft>
                <a:spcPts val="0"/>
              </a:spcAft>
              <a:buAutoNum type="arabicParenR"/>
            </a:pPr>
            <a:r>
              <a:rPr lang="en-US" baseline="0" dirty="0"/>
              <a:t>Confusion in the literature about whether WTPs use charge neutralization or sweep floc. No quantification of how you would know which hypothesized mechanism is operative</a:t>
            </a:r>
            <a:endParaRPr dirty="0"/>
          </a:p>
        </p:txBody>
      </p:sp>
      <p:sp>
        <p:nvSpPr>
          <p:cNvPr id="183" name="Google Shape;18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D814E9-584E-4324-BE36-859E549A8A95}" type="slidenum">
              <a:rPr lang="en-US"/>
              <a:pPr/>
              <a:t>56</a:t>
            </a:fld>
            <a:endParaRPr lang="en-US"/>
          </a:p>
        </p:txBody>
      </p:sp>
      <p:sp>
        <p:nvSpPr>
          <p:cNvPr id="204802" name="Rectangle 2"/>
          <p:cNvSpPr>
            <a:spLocks noGrp="1" noRot="1" noChangeAspect="1" noChangeArrowheads="1" noTextEdit="1"/>
          </p:cNvSpPr>
          <p:nvPr>
            <p:ph type="sldImg"/>
          </p:nvPr>
        </p:nvSpPr>
        <p:spPr>
          <a:xfrm>
            <a:off x="457200" y="720725"/>
            <a:ext cx="6400800" cy="3600450"/>
          </a:xfrm>
          <a:ln/>
        </p:spPr>
      </p:sp>
      <p:sp>
        <p:nvSpPr>
          <p:cNvPr id="20480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942B18-77CE-4311-B0A5-A829D5F45FDC}" type="slidenum">
              <a:rPr lang="en-US"/>
              <a:pPr/>
              <a:t>57</a:t>
            </a:fld>
            <a:endParaRPr lang="en-US"/>
          </a:p>
        </p:txBody>
      </p:sp>
      <p:sp>
        <p:nvSpPr>
          <p:cNvPr id="207874" name="Rectangle 2"/>
          <p:cNvSpPr>
            <a:spLocks noGrp="1" noRot="1" noChangeAspect="1" noChangeArrowheads="1" noTextEdit="1"/>
          </p:cNvSpPr>
          <p:nvPr>
            <p:ph type="sldImg"/>
          </p:nvPr>
        </p:nvSpPr>
        <p:spPr>
          <a:xfrm>
            <a:off x="457200" y="720725"/>
            <a:ext cx="6400800" cy="3600450"/>
          </a:xfrm>
          <a:ln/>
        </p:spPr>
      </p:sp>
      <p:sp>
        <p:nvSpPr>
          <p:cNvPr id="207875" name="Rectangle 3"/>
          <p:cNvSpPr>
            <a:spLocks noGrp="1" noChangeArrowheads="1"/>
          </p:cNvSpPr>
          <p:nvPr>
            <p:ph type="body" idx="1"/>
          </p:nvPr>
        </p:nvSpPr>
        <p:spPr/>
        <p:txBody>
          <a:bodyPr/>
          <a:lstStyle/>
          <a:p>
            <a:r>
              <a:rPr lang="en-US" noProof="0" dirty="0"/>
              <a:t>The ratio of the </a:t>
            </a:r>
            <a:r>
              <a:rPr lang="en-US" noProof="0" dirty="0" err="1"/>
              <a:t>upflow</a:t>
            </a:r>
            <a:r>
              <a:rPr lang="en-US" noProof="0" dirty="0"/>
              <a:t> velocity to the capture velocity is really</a:t>
            </a:r>
            <a:r>
              <a:rPr lang="en-US" baseline="0" noProof="0" dirty="0"/>
              <a:t> a measure of the reduction in tank area that is possible from using plate settlers. It is easy to get a factor of 10 reduction. </a:t>
            </a:r>
            <a:endParaRPr lang="en-US" noProof="0"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sz="1200" b="0" kern="1200" dirty="0" err="1">
                <a:solidFill>
                  <a:schemeClr val="tx1"/>
                </a:solidFill>
                <a:effectLst/>
                <a:latin typeface="Arial" charset="0"/>
                <a:ea typeface="+mn-ea"/>
                <a:cs typeface="+mn-cs"/>
              </a:rPr>
              <a:t>plateAN</a:t>
            </a:r>
            <a:r>
              <a:rPr lang="en-US" sz="1200" b="0" kern="1200" dirty="0">
                <a:solidFill>
                  <a:schemeClr val="tx1"/>
                </a:solidFill>
                <a:effectLst/>
                <a:latin typeface="Arial" charset="0"/>
                <a:ea typeface="+mn-ea"/>
                <a:cs typeface="+mn-cs"/>
              </a:rPr>
              <a:t> = 60 * </a:t>
            </a:r>
            <a:r>
              <a:rPr lang="en-US" sz="1200" b="0" kern="1200" dirty="0" err="1">
                <a:solidFill>
                  <a:schemeClr val="tx1"/>
                </a:solidFill>
                <a:effectLst/>
                <a:latin typeface="Arial" charset="0"/>
                <a:ea typeface="+mn-ea"/>
                <a:cs typeface="+mn-cs"/>
              </a:rPr>
              <a:t>u.deg</a:t>
            </a:r>
            <a:endParaRPr lang="en-US" sz="1200" b="0" kern="1200" dirty="0">
              <a:solidFill>
                <a:schemeClr val="tx1"/>
              </a:solidFill>
              <a:effectLst/>
              <a:latin typeface="Arial" charset="0"/>
              <a:ea typeface="+mn-ea"/>
              <a:cs typeface="+mn-cs"/>
            </a:endParaRPr>
          </a:p>
          <a:p>
            <a:r>
              <a:rPr lang="en-US" sz="1200" b="0" kern="1200" dirty="0" err="1">
                <a:solidFill>
                  <a:schemeClr val="tx1"/>
                </a:solidFill>
                <a:effectLst/>
                <a:latin typeface="Arial" charset="0"/>
                <a:ea typeface="+mn-ea"/>
                <a:cs typeface="+mn-cs"/>
              </a:rPr>
              <a:t>vz</a:t>
            </a:r>
            <a:r>
              <a:rPr lang="en-US" sz="1200" b="0" kern="1200" dirty="0">
                <a:solidFill>
                  <a:schemeClr val="tx1"/>
                </a:solidFill>
                <a:effectLst/>
                <a:latin typeface="Arial" charset="0"/>
                <a:ea typeface="+mn-ea"/>
                <a:cs typeface="+mn-cs"/>
              </a:rPr>
              <a:t> = 1.2 * u.mm/</a:t>
            </a:r>
            <a:r>
              <a:rPr lang="en-US" sz="1200" b="0" kern="1200" dirty="0" err="1">
                <a:solidFill>
                  <a:schemeClr val="tx1"/>
                </a:solidFill>
                <a:effectLst/>
                <a:latin typeface="Arial" charset="0"/>
                <a:ea typeface="+mn-ea"/>
                <a:cs typeface="+mn-cs"/>
              </a:rPr>
              <a:t>u.s</a:t>
            </a:r>
            <a:endParaRPr lang="en-US" sz="1200" b="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fld id="{4680736C-C557-4F27-A92F-FA435A243315}" type="slidenum">
              <a:rPr lang="en-US" smtClean="0"/>
              <a:pPr/>
              <a:t>62</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6</a:t>
            </a:r>
            <a:r>
              <a:rPr lang="en-US" baseline="0" dirty="0"/>
              <a:t> L/s plant with 2 </a:t>
            </a:r>
            <a:r>
              <a:rPr lang="en-US" baseline="0" dirty="0" err="1"/>
              <a:t>sed</a:t>
            </a:r>
            <a:r>
              <a:rPr lang="en-US" baseline="0" dirty="0"/>
              <a:t> tanks.</a:t>
            </a:r>
          </a:p>
          <a:p>
            <a:r>
              <a:rPr lang="en-US" baseline="0" dirty="0"/>
              <a:t>I think that going to 1 cm spacing has promise for cutting plant costs. It would allow us to use deeper floc filters. I wonder if we can devise a fabrication method that includes flow resistance on each plate.</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63</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What do you know?</a:t>
            </a:r>
          </a:p>
          <a:p>
            <a:r>
              <a:rPr lang="en-US" dirty="0"/>
              <a:t>What could cause what is observed?</a:t>
            </a:r>
          </a:p>
          <a:p>
            <a:r>
              <a:rPr lang="en-US" dirty="0"/>
              <a:t>Which</a:t>
            </a:r>
            <a:r>
              <a:rPr lang="en-US" baseline="0" dirty="0"/>
              <a:t> of those causes is consistent with observations?</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66</a:t>
            </a:fld>
            <a:endParaRPr lang="en-US"/>
          </a:p>
        </p:txBody>
      </p:sp>
    </p:spTree>
    <p:extLst>
      <p:ext uri="{BB962C8B-B14F-4D97-AF65-F5344CB8AC3E}">
        <p14:creationId xmlns:p14="http://schemas.microsoft.com/office/powerpoint/2010/main" val="13098538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0736C-C557-4F27-A92F-FA435A243315}" type="slidenum">
              <a:rPr lang="en-US" smtClean="0"/>
              <a:pPr/>
              <a:t>68</a:t>
            </a:fld>
            <a:endParaRPr lang="en-US"/>
          </a:p>
        </p:txBody>
      </p:sp>
    </p:spTree>
    <p:extLst>
      <p:ext uri="{BB962C8B-B14F-4D97-AF65-F5344CB8AC3E}">
        <p14:creationId xmlns:p14="http://schemas.microsoft.com/office/powerpoint/2010/main" val="39216221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a:p>
            <a:r>
              <a:rPr lang="en-US" dirty="0"/>
              <a:t>https://www.youtube.com/watch?v=aLaCuq9PK7s</a:t>
            </a:r>
          </a:p>
          <a:p>
            <a:endParaRPr lang="en-US" dirty="0"/>
          </a:p>
          <a:p>
            <a:r>
              <a:rPr lang="en-US" dirty="0"/>
              <a:t>&lt;iframe width="640" height="360" </a:t>
            </a:r>
            <a:r>
              <a:rPr lang="en-US" dirty="0" err="1"/>
              <a:t>src</a:t>
            </a:r>
            <a:r>
              <a:rPr lang="en-US" dirty="0"/>
              <a:t>="https://www.youtube.com/embed/aLaCuq9PK7s?autoplay=1&amp;mute=1"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p:txBody>
      </p:sp>
      <p:sp>
        <p:nvSpPr>
          <p:cNvPr id="4" name="Slide Number Placeholder 3"/>
          <p:cNvSpPr>
            <a:spLocks noGrp="1"/>
          </p:cNvSpPr>
          <p:nvPr>
            <p:ph type="sldNum" sz="quarter" idx="5"/>
          </p:nvPr>
        </p:nvSpPr>
        <p:spPr/>
        <p:txBody>
          <a:bodyPr/>
          <a:lstStyle/>
          <a:p>
            <a:fld id="{4680736C-C557-4F27-A92F-FA435A243315}" type="slidenum">
              <a:rPr lang="en-US" smtClean="0"/>
              <a:pPr/>
              <a:t>71</a:t>
            </a:fld>
            <a:endParaRPr lang="en-US"/>
          </a:p>
        </p:txBody>
      </p:sp>
    </p:spTree>
    <p:extLst>
      <p:ext uri="{BB962C8B-B14F-4D97-AF65-F5344CB8AC3E}">
        <p14:creationId xmlns:p14="http://schemas.microsoft.com/office/powerpoint/2010/main" val="10466898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4597CC-115D-402C-BDC9-DA0A1DBDA226}" type="slidenum">
              <a:rPr lang="en-US"/>
              <a:pPr/>
              <a:t>72</a:t>
            </a:fld>
            <a:endParaRPr lang="en-US"/>
          </a:p>
        </p:txBody>
      </p:sp>
      <p:sp>
        <p:nvSpPr>
          <p:cNvPr id="445442" name="Rectangle 2"/>
          <p:cNvSpPr>
            <a:spLocks noGrp="1" noRot="1" noChangeAspect="1" noChangeArrowheads="1" noTextEdit="1"/>
          </p:cNvSpPr>
          <p:nvPr>
            <p:ph type="sldImg"/>
          </p:nvPr>
        </p:nvSpPr>
        <p:spPr>
          <a:xfrm>
            <a:off x="457200" y="720725"/>
            <a:ext cx="6400800" cy="3600450"/>
          </a:xfrm>
          <a:ln/>
        </p:spPr>
      </p:sp>
      <p:sp>
        <p:nvSpPr>
          <p:cNvPr id="445443" name="Rectangle 3"/>
          <p:cNvSpPr>
            <a:spLocks noGrp="1" noChangeArrowheads="1"/>
          </p:cNvSpPr>
          <p:nvPr>
            <p:ph type="body" idx="1"/>
          </p:nvPr>
        </p:nvSpPr>
        <p:spPr/>
        <p:txBody>
          <a:bodyPr/>
          <a:lstStyle/>
          <a:p>
            <a:r>
              <a:rPr lang="en-US" dirty="0"/>
              <a:t>CAPÍTULO 4</a:t>
            </a:r>
          </a:p>
          <a:p>
            <a:endParaRPr lang="en-US" dirty="0"/>
          </a:p>
          <a:p>
            <a:r>
              <a:rPr lang="en-US" dirty="0"/>
              <a:t>DECANTADORES LAMINARES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0736C-C557-4F27-A92F-FA435A243315}" type="slidenum">
              <a:rPr lang="en-US" smtClean="0"/>
              <a:pPr/>
              <a:t>73</a:t>
            </a:fld>
            <a:endParaRPr lang="en-US"/>
          </a:p>
        </p:txBody>
      </p:sp>
    </p:spTree>
    <p:extLst>
      <p:ext uri="{BB962C8B-B14F-4D97-AF65-F5344CB8AC3E}">
        <p14:creationId xmlns:p14="http://schemas.microsoft.com/office/powerpoint/2010/main" val="4083216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Exercise: Tell the story of the journey of</a:t>
            </a:r>
            <a:r>
              <a:rPr lang="en-US" baseline="0" dirty="0"/>
              <a:t> a large floc, a small floc, a rouge loner clay particle, and of a water molecule as each travels through this Floc-filter/Sed.</a:t>
            </a:r>
          </a:p>
          <a:p>
            <a:r>
              <a:rPr lang="en-US" baseline="0" dirty="0"/>
              <a:t>How do plate settlers work</a:t>
            </a:r>
          </a:p>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5</a:t>
            </a:fld>
            <a:endParaRPr lang="en-US"/>
          </a:p>
        </p:txBody>
      </p:sp>
    </p:spTree>
    <p:extLst>
      <p:ext uri="{BB962C8B-B14F-4D97-AF65-F5344CB8AC3E}">
        <p14:creationId xmlns:p14="http://schemas.microsoft.com/office/powerpoint/2010/main" val="10294384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8937F4-65B4-4BA9-9E74-764E4B367272}" type="slidenum">
              <a:rPr lang="en-US"/>
              <a:pPr/>
              <a:t>74</a:t>
            </a:fld>
            <a:endParaRPr lang="en-US"/>
          </a:p>
        </p:txBody>
      </p:sp>
      <p:sp>
        <p:nvSpPr>
          <p:cNvPr id="448514" name="Rectangle 2"/>
          <p:cNvSpPr>
            <a:spLocks noGrp="1" noRot="1" noChangeAspect="1" noChangeArrowheads="1" noTextEdit="1"/>
          </p:cNvSpPr>
          <p:nvPr>
            <p:ph type="sldImg"/>
          </p:nvPr>
        </p:nvSpPr>
        <p:spPr>
          <a:xfrm>
            <a:off x="457200" y="720725"/>
            <a:ext cx="6400800" cy="3600450"/>
          </a:xfrm>
          <a:ln/>
        </p:spPr>
      </p:sp>
      <p:sp>
        <p:nvSpPr>
          <p:cNvPr id="4485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s-HN" sz="1200" dirty="0" err="1"/>
              <a:t>Mud</a:t>
            </a:r>
            <a:r>
              <a:rPr lang="es-HN" sz="1200" dirty="0"/>
              <a:t> in </a:t>
            </a:r>
            <a:r>
              <a:rPr lang="es-HN" sz="1200" dirty="0" err="1"/>
              <a:t>the</a:t>
            </a:r>
            <a:r>
              <a:rPr lang="es-HN" sz="1200" dirty="0"/>
              <a:t> </a:t>
            </a:r>
            <a:r>
              <a:rPr lang="es-HN" sz="1200" dirty="0" err="1"/>
              <a:t>bottom</a:t>
            </a:r>
            <a:r>
              <a:rPr lang="es-HN" sz="1200" dirty="0"/>
              <a:t> of </a:t>
            </a:r>
            <a:r>
              <a:rPr lang="es-HN" sz="1200" dirty="0" err="1"/>
              <a:t>the</a:t>
            </a:r>
            <a:r>
              <a:rPr lang="es-HN" sz="1200" dirty="0"/>
              <a:t> sed </a:t>
            </a:r>
            <a:r>
              <a:rPr lang="es-HN" sz="1200" dirty="0" err="1"/>
              <a:t>tank</a:t>
            </a:r>
            <a:r>
              <a:rPr lang="es-HN" sz="1200" dirty="0"/>
              <a:t> in 4 </a:t>
            </a:r>
            <a:r>
              <a:rPr lang="es-HN" sz="1200" dirty="0" err="1"/>
              <a:t>Com</a:t>
            </a:r>
            <a:r>
              <a:rPr lang="es-HN" sz="1200" dirty="0"/>
              <a:t> in </a:t>
            </a:r>
            <a:r>
              <a:rPr lang="es-HN" sz="1200" dirty="0" err="1"/>
              <a:t>May</a:t>
            </a:r>
            <a:r>
              <a:rPr lang="es-HN" sz="1200" dirty="0"/>
              <a:t> </a:t>
            </a:r>
            <a:r>
              <a:rPr lang="es-HN" sz="1200" dirty="0" err="1"/>
              <a:t>during</a:t>
            </a:r>
            <a:r>
              <a:rPr lang="es-HN" sz="1200" dirty="0"/>
              <a:t> </a:t>
            </a:r>
            <a:r>
              <a:rPr lang="es-HN" sz="1200" dirty="0" err="1"/>
              <a:t>the</a:t>
            </a:r>
            <a:r>
              <a:rPr lang="es-HN" sz="1200" dirty="0"/>
              <a:t> </a:t>
            </a:r>
            <a:r>
              <a:rPr lang="es-HN" sz="1200" dirty="0" err="1"/>
              <a:t>first</a:t>
            </a:r>
            <a:r>
              <a:rPr lang="es-HN" sz="1200" dirty="0"/>
              <a:t> </a:t>
            </a:r>
            <a:r>
              <a:rPr lang="es-HN" sz="1200" dirty="0" err="1"/>
              <a:t>cleaning</a:t>
            </a:r>
            <a:r>
              <a:rPr lang="es-HN" sz="1200" dirty="0"/>
              <a:t>. Note as Monroe </a:t>
            </a:r>
            <a:r>
              <a:rPr lang="es-HN" sz="1200" dirty="0" err="1"/>
              <a:t>inferred</a:t>
            </a:r>
            <a:r>
              <a:rPr lang="es-HN" sz="1200" dirty="0"/>
              <a:t> </a:t>
            </a:r>
            <a:r>
              <a:rPr lang="es-HN" sz="1200" dirty="0" err="1"/>
              <a:t>that</a:t>
            </a:r>
            <a:r>
              <a:rPr lang="es-HN" sz="1200" dirty="0"/>
              <a:t> </a:t>
            </a:r>
            <a:r>
              <a:rPr lang="es-HN" sz="1200" dirty="0" err="1"/>
              <a:t>there</a:t>
            </a:r>
            <a:r>
              <a:rPr lang="es-HN" sz="1200" dirty="0"/>
              <a:t> </a:t>
            </a:r>
            <a:r>
              <a:rPr lang="es-HN" sz="1200" dirty="0" err="1"/>
              <a:t>doesn’t</a:t>
            </a:r>
            <a:r>
              <a:rPr lang="es-HN" sz="1200" dirty="0"/>
              <a:t> </a:t>
            </a:r>
            <a:r>
              <a:rPr lang="es-HN" sz="1200" dirty="0" err="1"/>
              <a:t>seem</a:t>
            </a:r>
            <a:r>
              <a:rPr lang="es-HN" sz="1200" dirty="0"/>
              <a:t> </a:t>
            </a:r>
            <a:r>
              <a:rPr lang="es-HN" sz="1200" dirty="0" err="1"/>
              <a:t>to</a:t>
            </a:r>
            <a:r>
              <a:rPr lang="es-HN" sz="1200" dirty="0"/>
              <a:t> be </a:t>
            </a:r>
            <a:r>
              <a:rPr lang="es-HN" sz="1200" dirty="0" err="1"/>
              <a:t>too</a:t>
            </a:r>
            <a:r>
              <a:rPr lang="es-HN" sz="1200" dirty="0"/>
              <a:t> </a:t>
            </a:r>
            <a:r>
              <a:rPr lang="es-HN" sz="1200" dirty="0" err="1"/>
              <a:t>much</a:t>
            </a:r>
            <a:r>
              <a:rPr lang="es-HN" sz="1200" dirty="0"/>
              <a:t> </a:t>
            </a:r>
            <a:r>
              <a:rPr lang="es-HN" sz="1200" dirty="0" err="1"/>
              <a:t>depth</a:t>
            </a:r>
            <a:r>
              <a:rPr lang="es-HN" sz="1200" dirty="0"/>
              <a:t> of </a:t>
            </a:r>
            <a:r>
              <a:rPr lang="es-HN" sz="1200" dirty="0" err="1"/>
              <a:t>accumulation</a:t>
            </a:r>
            <a:r>
              <a:rPr lang="es-HN" sz="1200" dirty="0"/>
              <a:t> in </a:t>
            </a:r>
            <a:r>
              <a:rPr lang="es-HN" sz="1200" dirty="0" err="1"/>
              <a:t>the</a:t>
            </a:r>
            <a:r>
              <a:rPr lang="es-HN" sz="1200" dirty="0"/>
              <a:t> </a:t>
            </a:r>
            <a:r>
              <a:rPr lang="es-HN" sz="1200" dirty="0" err="1"/>
              <a:t>middle</a:t>
            </a:r>
            <a:r>
              <a:rPr lang="es-HN" sz="1200" dirty="0"/>
              <a:t> of </a:t>
            </a:r>
            <a:r>
              <a:rPr lang="es-HN" sz="1200" dirty="0" err="1"/>
              <a:t>the</a:t>
            </a:r>
            <a:r>
              <a:rPr lang="es-HN" sz="1200" dirty="0"/>
              <a:t> </a:t>
            </a:r>
            <a:r>
              <a:rPr lang="es-HN" sz="1200" dirty="0" err="1"/>
              <a:t>tank</a:t>
            </a:r>
            <a:r>
              <a:rPr lang="es-HN" sz="1200" dirty="0"/>
              <a:t>; </a:t>
            </a:r>
            <a:r>
              <a:rPr lang="es-HN" sz="1200" dirty="0" err="1"/>
              <a:t>there</a:t>
            </a:r>
            <a:r>
              <a:rPr lang="es-HN" sz="1200" dirty="0"/>
              <a:t> </a:t>
            </a:r>
            <a:r>
              <a:rPr lang="es-HN" sz="1200" dirty="0" err="1"/>
              <a:t>seems</a:t>
            </a:r>
            <a:r>
              <a:rPr lang="es-HN" sz="1200" dirty="0"/>
              <a:t> </a:t>
            </a:r>
            <a:r>
              <a:rPr lang="es-HN" sz="1200" dirty="0" err="1"/>
              <a:t>to</a:t>
            </a:r>
            <a:r>
              <a:rPr lang="es-HN" sz="1200" dirty="0"/>
              <a:t> be more </a:t>
            </a:r>
            <a:r>
              <a:rPr lang="es-HN" sz="1200" dirty="0" err="1"/>
              <a:t>behind</a:t>
            </a:r>
            <a:r>
              <a:rPr lang="es-HN" sz="1200" dirty="0"/>
              <a:t> </a:t>
            </a:r>
            <a:r>
              <a:rPr lang="es-HN" sz="1200" dirty="0" err="1"/>
              <a:t>the</a:t>
            </a:r>
            <a:r>
              <a:rPr lang="es-HN" sz="1200" dirty="0"/>
              <a:t> </a:t>
            </a:r>
            <a:r>
              <a:rPr lang="es-HN" sz="1200" dirty="0" err="1"/>
              <a:t>panels</a:t>
            </a:r>
            <a:r>
              <a:rPr lang="es-HN" sz="1200" dirty="0"/>
              <a:t> </a:t>
            </a:r>
            <a:r>
              <a:rPr lang="es-HN" sz="1200" dirty="0" err="1"/>
              <a:t>that</a:t>
            </a:r>
            <a:r>
              <a:rPr lang="es-HN" sz="1200" dirty="0"/>
              <a:t> </a:t>
            </a:r>
            <a:r>
              <a:rPr lang="es-HN" sz="1200" dirty="0" err="1"/>
              <a:t>form</a:t>
            </a:r>
            <a:r>
              <a:rPr lang="es-HN" sz="1200" dirty="0"/>
              <a:t> </a:t>
            </a:r>
            <a:r>
              <a:rPr lang="es-HN" sz="1200" dirty="0" err="1"/>
              <a:t>the</a:t>
            </a:r>
            <a:r>
              <a:rPr lang="es-HN" sz="1200" dirty="0"/>
              <a:t> </a:t>
            </a:r>
            <a:r>
              <a:rPr lang="es-HN" sz="1200" dirty="0" err="1"/>
              <a:t>triangle</a:t>
            </a:r>
            <a:r>
              <a:rPr lang="es-HN" sz="1200" dirty="0"/>
              <a:t>. Note </a:t>
            </a:r>
            <a:r>
              <a:rPr lang="es-HN" sz="1200" dirty="0" err="1"/>
              <a:t>that</a:t>
            </a:r>
            <a:r>
              <a:rPr lang="es-HN" sz="1200" dirty="0"/>
              <a:t> </a:t>
            </a:r>
            <a:r>
              <a:rPr lang="es-HN" sz="1200" dirty="0" err="1"/>
              <a:t>the</a:t>
            </a:r>
            <a:r>
              <a:rPr lang="es-HN" sz="1200" dirty="0"/>
              <a:t> </a:t>
            </a:r>
            <a:r>
              <a:rPr lang="es-HN" sz="1200" dirty="0" err="1"/>
              <a:t>mud</a:t>
            </a:r>
            <a:r>
              <a:rPr lang="es-HN" sz="1200" dirty="0"/>
              <a:t> </a:t>
            </a:r>
            <a:r>
              <a:rPr lang="es-HN" sz="1200" dirty="0" err="1"/>
              <a:t>behind</a:t>
            </a:r>
            <a:r>
              <a:rPr lang="es-HN" sz="1200" dirty="0"/>
              <a:t> </a:t>
            </a:r>
            <a:r>
              <a:rPr lang="es-HN" sz="1200" dirty="0" err="1"/>
              <a:t>the</a:t>
            </a:r>
            <a:r>
              <a:rPr lang="es-HN" sz="1200" dirty="0"/>
              <a:t> </a:t>
            </a:r>
            <a:r>
              <a:rPr lang="es-HN" sz="1200" dirty="0" err="1"/>
              <a:t>panels</a:t>
            </a:r>
            <a:r>
              <a:rPr lang="es-HN" sz="1200" dirty="0"/>
              <a:t> </a:t>
            </a:r>
            <a:r>
              <a:rPr lang="es-HN" sz="1200" dirty="0" err="1"/>
              <a:t>is</a:t>
            </a:r>
            <a:r>
              <a:rPr lang="es-HN" sz="1200" dirty="0"/>
              <a:t> </a:t>
            </a:r>
            <a:r>
              <a:rPr lang="es-HN" sz="1200" dirty="0" err="1"/>
              <a:t>dark</a:t>
            </a:r>
            <a:r>
              <a:rPr lang="es-HN" sz="1200" dirty="0"/>
              <a:t> </a:t>
            </a:r>
            <a:r>
              <a:rPr lang="es-HN" sz="1200" dirty="0" err="1"/>
              <a:t>underneath</a:t>
            </a:r>
            <a:r>
              <a:rPr lang="es-HN" sz="1200" dirty="0"/>
              <a:t> (and </a:t>
            </a:r>
            <a:r>
              <a:rPr lang="es-HN" sz="1200" dirty="0" err="1"/>
              <a:t>reeks</a:t>
            </a:r>
            <a:r>
              <a:rPr lang="es-HN" sz="1200" dirty="0"/>
              <a:t>) </a:t>
            </a:r>
            <a:r>
              <a:rPr lang="es-HN" sz="1200" dirty="0" err="1"/>
              <a:t>meaning</a:t>
            </a:r>
            <a:r>
              <a:rPr lang="es-HN" sz="1200" dirty="0"/>
              <a:t> </a:t>
            </a:r>
            <a:r>
              <a:rPr lang="es-HN" sz="1200" dirty="0" err="1"/>
              <a:t>that</a:t>
            </a:r>
            <a:r>
              <a:rPr lang="es-HN" sz="1200" dirty="0"/>
              <a:t> </a:t>
            </a:r>
            <a:r>
              <a:rPr lang="es-HN" sz="1200" dirty="0" err="1"/>
              <a:t>there</a:t>
            </a:r>
            <a:r>
              <a:rPr lang="es-HN" sz="1200" dirty="0"/>
              <a:t> </a:t>
            </a:r>
            <a:r>
              <a:rPr lang="es-HN" sz="1200" dirty="0" err="1"/>
              <a:t>is</a:t>
            </a:r>
            <a:r>
              <a:rPr lang="es-HN" sz="1200" dirty="0"/>
              <a:t> </a:t>
            </a:r>
            <a:r>
              <a:rPr lang="es-HN" sz="1200" dirty="0" err="1"/>
              <a:t>some</a:t>
            </a:r>
            <a:r>
              <a:rPr lang="es-HN" sz="1200" dirty="0"/>
              <a:t> </a:t>
            </a:r>
            <a:r>
              <a:rPr lang="es-HN" sz="1200" dirty="0" err="1"/>
              <a:t>kind</a:t>
            </a:r>
            <a:r>
              <a:rPr lang="es-HN" sz="1200" dirty="0"/>
              <a:t> of </a:t>
            </a:r>
            <a:r>
              <a:rPr lang="es-HN" sz="1200" dirty="0" err="1"/>
              <a:t>biological</a:t>
            </a:r>
            <a:r>
              <a:rPr lang="es-HN" sz="1200" dirty="0"/>
              <a:t> </a:t>
            </a:r>
            <a:r>
              <a:rPr lang="es-HN" sz="1200" dirty="0" err="1"/>
              <a:t>decay</a:t>
            </a:r>
            <a:r>
              <a:rPr lang="es-HN" sz="1200" dirty="0"/>
              <a:t> </a:t>
            </a:r>
            <a:r>
              <a:rPr lang="es-HN" sz="1200" dirty="0" err="1"/>
              <a:t>occurring</a:t>
            </a:r>
            <a:r>
              <a:rPr lang="es-HN" sz="1200" dirty="0"/>
              <a:t>. </a:t>
            </a:r>
            <a:r>
              <a:rPr lang="es-HN" sz="1200" dirty="0" err="1"/>
              <a:t>That</a:t>
            </a:r>
            <a:r>
              <a:rPr lang="es-HN" sz="1200" dirty="0"/>
              <a:t> </a:t>
            </a:r>
            <a:r>
              <a:rPr lang="es-HN" sz="1200" dirty="0" err="1"/>
              <a:t>mud</a:t>
            </a:r>
            <a:r>
              <a:rPr lang="es-HN" sz="1200" dirty="0"/>
              <a:t> </a:t>
            </a:r>
            <a:r>
              <a:rPr lang="es-HN" sz="1200" dirty="0" err="1"/>
              <a:t>is</a:t>
            </a:r>
            <a:r>
              <a:rPr lang="es-HN" sz="1200" dirty="0"/>
              <a:t> </a:t>
            </a:r>
            <a:r>
              <a:rPr lang="es-HN" sz="1200" dirty="0" err="1"/>
              <a:t>very</a:t>
            </a:r>
            <a:r>
              <a:rPr lang="es-HN" sz="1200" dirty="0"/>
              <a:t> </a:t>
            </a:r>
            <a:r>
              <a:rPr lang="es-HN" sz="1200" dirty="0" err="1"/>
              <a:t>tough</a:t>
            </a:r>
            <a:r>
              <a:rPr lang="es-HN" sz="1200" dirty="0"/>
              <a:t> and </a:t>
            </a:r>
            <a:r>
              <a:rPr lang="es-HN" sz="1200" dirty="0" err="1"/>
              <a:t>doesn’t</a:t>
            </a:r>
            <a:r>
              <a:rPr lang="es-HN" sz="1200" dirty="0"/>
              <a:t> come </a:t>
            </a:r>
            <a:r>
              <a:rPr lang="es-HN" sz="1200" dirty="0" err="1"/>
              <a:t>out</a:t>
            </a:r>
            <a:r>
              <a:rPr lang="es-HN" sz="1200" dirty="0"/>
              <a:t> </a:t>
            </a:r>
            <a:r>
              <a:rPr lang="es-HN" sz="1200" dirty="0" err="1"/>
              <a:t>with</a:t>
            </a:r>
            <a:r>
              <a:rPr lang="es-HN" sz="1200" dirty="0"/>
              <a:t> </a:t>
            </a:r>
            <a:r>
              <a:rPr lang="es-HN" sz="1200" dirty="0" err="1"/>
              <a:t>just</a:t>
            </a:r>
            <a:r>
              <a:rPr lang="es-HN" sz="1200" dirty="0"/>
              <a:t> </a:t>
            </a:r>
            <a:r>
              <a:rPr lang="es-HN" sz="1200" dirty="0" err="1"/>
              <a:t>wash</a:t>
            </a:r>
            <a:r>
              <a:rPr lang="es-HN" sz="1200" dirty="0"/>
              <a:t> </a:t>
            </a:r>
            <a:r>
              <a:rPr lang="es-HN" sz="1200" dirty="0" err="1"/>
              <a:t>water</a:t>
            </a:r>
            <a:r>
              <a:rPr lang="es-HN" sz="1200" dirty="0"/>
              <a:t>, as </a:t>
            </a:r>
            <a:r>
              <a:rPr lang="es-HN" sz="1200" dirty="0" err="1"/>
              <a:t>you</a:t>
            </a:r>
            <a:r>
              <a:rPr lang="es-HN" sz="1200" dirty="0"/>
              <a:t> </a:t>
            </a:r>
            <a:r>
              <a:rPr lang="es-HN" sz="1200" dirty="0" err="1"/>
              <a:t>see</a:t>
            </a:r>
            <a:r>
              <a:rPr lang="es-HN" sz="1200" dirty="0"/>
              <a:t> in </a:t>
            </a:r>
            <a:r>
              <a:rPr lang="es-HN" sz="1200" dirty="0" err="1"/>
              <a:t>the</a:t>
            </a:r>
            <a:r>
              <a:rPr lang="es-HN" sz="1200" dirty="0"/>
              <a:t> </a:t>
            </a:r>
            <a:r>
              <a:rPr lang="es-HN" sz="1200" dirty="0" err="1"/>
              <a:t>next</a:t>
            </a:r>
            <a:r>
              <a:rPr lang="es-HN" sz="1200" dirty="0"/>
              <a:t> </a:t>
            </a:r>
            <a:r>
              <a:rPr lang="es-HN" sz="1200" dirty="0" err="1"/>
              <a:t>picture</a:t>
            </a:r>
            <a:r>
              <a:rPr lang="es-HN" sz="1200" dirty="0"/>
              <a:t>, a </a:t>
            </a:r>
            <a:r>
              <a:rPr lang="es-HN" sz="1200" dirty="0" err="1"/>
              <a:t>shovel</a:t>
            </a:r>
            <a:r>
              <a:rPr lang="es-HN" sz="1200" dirty="0"/>
              <a:t> </a:t>
            </a:r>
            <a:r>
              <a:rPr lang="es-HN" sz="1200" dirty="0" err="1"/>
              <a:t>is</a:t>
            </a:r>
            <a:r>
              <a:rPr lang="es-HN" sz="1200" dirty="0"/>
              <a:t> </a:t>
            </a:r>
            <a:r>
              <a:rPr lang="es-HN" sz="1200" dirty="0" err="1"/>
              <a:t>necessary</a:t>
            </a:r>
            <a:r>
              <a:rPr lang="es-HN" sz="1200" dirty="0"/>
              <a:t>. I </a:t>
            </a:r>
            <a:r>
              <a:rPr lang="es-HN" sz="1200" dirty="0" err="1"/>
              <a:t>think</a:t>
            </a:r>
            <a:r>
              <a:rPr lang="es-HN" sz="1200" dirty="0"/>
              <a:t> </a:t>
            </a:r>
            <a:r>
              <a:rPr lang="es-HN" sz="1200" dirty="0" err="1"/>
              <a:t>some</a:t>
            </a:r>
            <a:r>
              <a:rPr lang="es-HN" sz="1200" dirty="0"/>
              <a:t> </a:t>
            </a:r>
            <a:r>
              <a:rPr lang="es-HN" sz="1200" dirty="0" err="1"/>
              <a:t>kind</a:t>
            </a:r>
            <a:r>
              <a:rPr lang="es-HN" sz="1200" dirty="0"/>
              <a:t> of </a:t>
            </a:r>
            <a:r>
              <a:rPr lang="es-HN" sz="1200" dirty="0" err="1"/>
              <a:t>tool</a:t>
            </a:r>
            <a:r>
              <a:rPr lang="es-HN" sz="1200" dirty="0"/>
              <a:t> </a:t>
            </a:r>
            <a:r>
              <a:rPr lang="es-HN" sz="1200" dirty="0" err="1"/>
              <a:t>will</a:t>
            </a:r>
            <a:r>
              <a:rPr lang="es-HN" sz="1200" dirty="0"/>
              <a:t> </a:t>
            </a:r>
            <a:r>
              <a:rPr lang="es-HN" sz="1200" dirty="0" err="1"/>
              <a:t>always</a:t>
            </a:r>
            <a:r>
              <a:rPr lang="es-HN" sz="1200" dirty="0"/>
              <a:t> </a:t>
            </a:r>
            <a:r>
              <a:rPr lang="es-HN" sz="1200" dirty="0" err="1"/>
              <a:t>be</a:t>
            </a:r>
            <a:r>
              <a:rPr lang="es-HN" sz="1200" dirty="0"/>
              <a:t> </a:t>
            </a:r>
            <a:r>
              <a:rPr lang="es-HN" sz="1200" dirty="0" err="1"/>
              <a:t>needed</a:t>
            </a:r>
            <a:r>
              <a:rPr lang="es-HN" sz="1200" dirty="0"/>
              <a:t> </a:t>
            </a:r>
            <a:r>
              <a:rPr lang="es-HN" sz="1200" dirty="0" err="1"/>
              <a:t>to</a:t>
            </a:r>
            <a:r>
              <a:rPr lang="es-HN" sz="1200" dirty="0"/>
              <a:t> </a:t>
            </a:r>
            <a:r>
              <a:rPr lang="es-HN" sz="1200" dirty="0" err="1"/>
              <a:t>clean</a:t>
            </a:r>
            <a:r>
              <a:rPr lang="es-HN" sz="1200" dirty="0"/>
              <a:t> </a:t>
            </a:r>
            <a:r>
              <a:rPr lang="es-HN" sz="1200" dirty="0" err="1"/>
              <a:t>any</a:t>
            </a:r>
            <a:r>
              <a:rPr lang="es-HN" sz="1200" dirty="0"/>
              <a:t> </a:t>
            </a:r>
            <a:r>
              <a:rPr lang="es-HN" sz="1200" dirty="0" err="1"/>
              <a:t>plant</a:t>
            </a:r>
            <a:r>
              <a:rPr lang="es-HN" sz="1200" dirty="0"/>
              <a:t>, </a:t>
            </a:r>
            <a:r>
              <a:rPr lang="es-HN" sz="1200" dirty="0" err="1"/>
              <a:t>but</a:t>
            </a:r>
            <a:r>
              <a:rPr lang="es-HN" sz="1200" dirty="0"/>
              <a:t> </a:t>
            </a:r>
            <a:r>
              <a:rPr lang="es-HN" sz="1200" dirty="0" err="1"/>
              <a:t>the</a:t>
            </a:r>
            <a:r>
              <a:rPr lang="es-HN" sz="1200" dirty="0"/>
              <a:t> </a:t>
            </a:r>
            <a:r>
              <a:rPr lang="es-HN" sz="1200" dirty="0" err="1"/>
              <a:t>easier</a:t>
            </a:r>
            <a:r>
              <a:rPr lang="es-HN" sz="1200" dirty="0"/>
              <a:t> </a:t>
            </a:r>
            <a:r>
              <a:rPr lang="es-HN" sz="1200" dirty="0" err="1"/>
              <a:t>the</a:t>
            </a:r>
            <a:r>
              <a:rPr lang="es-HN" sz="1200" dirty="0"/>
              <a:t> </a:t>
            </a:r>
            <a:r>
              <a:rPr lang="es-HN" sz="1200" dirty="0" err="1"/>
              <a:t>mud</a:t>
            </a:r>
            <a:r>
              <a:rPr lang="es-HN" sz="1200" dirty="0"/>
              <a:t> can come </a:t>
            </a:r>
            <a:r>
              <a:rPr lang="es-HN" sz="1200" dirty="0" err="1"/>
              <a:t>out</a:t>
            </a:r>
            <a:r>
              <a:rPr lang="es-HN" sz="1200" dirty="0"/>
              <a:t> </a:t>
            </a:r>
            <a:r>
              <a:rPr lang="es-HN" sz="1200" dirty="0" err="1"/>
              <a:t>the</a:t>
            </a:r>
            <a:r>
              <a:rPr lang="es-HN" sz="1200" dirty="0"/>
              <a:t> </a:t>
            </a:r>
            <a:r>
              <a:rPr lang="es-HN" sz="1200" dirty="0" err="1"/>
              <a:t>better</a:t>
            </a:r>
            <a:r>
              <a:rPr lang="es-HN" sz="1200" dirty="0"/>
              <a:t> off </a:t>
            </a:r>
            <a:r>
              <a:rPr lang="es-HN" sz="1200" dirty="0" err="1"/>
              <a:t>for</a:t>
            </a:r>
            <a:r>
              <a:rPr lang="es-HN" sz="1200" dirty="0"/>
              <a:t> </a:t>
            </a:r>
            <a:r>
              <a:rPr lang="es-HN" sz="1200" dirty="0" err="1"/>
              <a:t>operation</a:t>
            </a:r>
            <a:r>
              <a:rPr lang="es-HN" sz="1200" dirty="0"/>
              <a:t> and </a:t>
            </a:r>
            <a:r>
              <a:rPr lang="es-HN" sz="1200" dirty="0" err="1"/>
              <a:t>water</a:t>
            </a:r>
            <a:r>
              <a:rPr lang="es-HN" sz="1200" dirty="0"/>
              <a:t> </a:t>
            </a:r>
            <a:r>
              <a:rPr lang="es-HN" sz="1200" dirty="0" err="1"/>
              <a:t>quality</a:t>
            </a:r>
            <a:r>
              <a:rPr lang="es-HN" sz="1200" dirty="0"/>
              <a:t>.</a:t>
            </a:r>
          </a:p>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76</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0736C-C557-4F27-A92F-FA435A243315}" type="slidenum">
              <a:rPr lang="en-US" smtClean="0"/>
              <a:pPr/>
              <a:t>77</a:t>
            </a:fld>
            <a:endParaRPr lang="en-US"/>
          </a:p>
        </p:txBody>
      </p:sp>
    </p:spTree>
    <p:extLst>
      <p:ext uri="{BB962C8B-B14F-4D97-AF65-F5344CB8AC3E}">
        <p14:creationId xmlns:p14="http://schemas.microsoft.com/office/powerpoint/2010/main" val="4297777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0DE02E4-A158-45AA-B5D0-F76AD53DDB06}" type="slidenum">
              <a:rPr lang="en-US" smtClean="0"/>
              <a:pPr/>
              <a:t>78</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This was tested at multiple plants and is much better than the manifolds that were simple pipes with a row of holes!</a:t>
            </a:r>
          </a:p>
        </p:txBody>
      </p:sp>
      <p:sp>
        <p:nvSpPr>
          <p:cNvPr id="4" name="Slide Number Placeholder 3"/>
          <p:cNvSpPr>
            <a:spLocks noGrp="1"/>
          </p:cNvSpPr>
          <p:nvPr>
            <p:ph type="sldNum" sz="quarter" idx="10"/>
          </p:nvPr>
        </p:nvSpPr>
        <p:spPr/>
        <p:txBody>
          <a:bodyPr/>
          <a:lstStyle/>
          <a:p>
            <a:fld id="{10DE02E4-A158-45AA-B5D0-F76AD53DDB06}" type="slidenum">
              <a:rPr lang="en-US" smtClean="0"/>
              <a:pPr/>
              <a:t>82</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F3A16A-9DF0-48FE-BAE6-F796995A4A14}" type="slidenum">
              <a:rPr lang="en-US"/>
              <a:pPr/>
              <a:t>96</a:t>
            </a:fld>
            <a:endParaRPr lang="en-US"/>
          </a:p>
        </p:txBody>
      </p:sp>
      <p:sp>
        <p:nvSpPr>
          <p:cNvPr id="576514" name="Rectangle 2"/>
          <p:cNvSpPr>
            <a:spLocks noGrp="1" noRot="1" noChangeAspect="1" noChangeArrowheads="1" noTextEdit="1"/>
          </p:cNvSpPr>
          <p:nvPr>
            <p:ph type="sldImg"/>
          </p:nvPr>
        </p:nvSpPr>
        <p:spPr>
          <a:xfrm>
            <a:off x="457200" y="720725"/>
            <a:ext cx="6400800" cy="3600450"/>
          </a:xfrm>
          <a:ln/>
        </p:spPr>
      </p:sp>
      <p:sp>
        <p:nvSpPr>
          <p:cNvPr id="576515" name="Rectangle 3"/>
          <p:cNvSpPr>
            <a:spLocks noGrp="1" noChangeArrowheads="1"/>
          </p:cNvSpPr>
          <p:nvPr>
            <p:ph type="body" idx="1"/>
          </p:nvPr>
        </p:nvSpPr>
        <p:spPr/>
        <p:txBody>
          <a:bodyPr/>
          <a:lstStyle/>
          <a:p>
            <a:r>
              <a:rPr lang="es-HN" dirty="0"/>
              <a:t>6m / 0.17m/s</a:t>
            </a:r>
          </a:p>
          <a:p>
            <a:r>
              <a:rPr lang="es-HN" dirty="0"/>
              <a:t>4mm/s</a:t>
            </a:r>
          </a:p>
          <a:p>
            <a:r>
              <a:rPr lang="es-HN" dirty="0" err="1"/>
              <a:t>Entrance</a:t>
            </a:r>
            <a:r>
              <a:rPr lang="es-HN" baseline="0" dirty="0"/>
              <a:t> </a:t>
            </a:r>
            <a:r>
              <a:rPr lang="es-HN" baseline="0" dirty="0" err="1"/>
              <a:t>channel</a:t>
            </a:r>
            <a:r>
              <a:rPr lang="es-HN" baseline="0" dirty="0"/>
              <a:t> </a:t>
            </a:r>
            <a:r>
              <a:rPr lang="es-HN" baseline="0" dirty="0" err="1"/>
              <a:t>design</a:t>
            </a:r>
            <a:r>
              <a:rPr lang="es-HN" baseline="0" dirty="0"/>
              <a:t> </a:t>
            </a:r>
            <a:r>
              <a:rPr lang="es-HN" baseline="0" dirty="0" err="1"/>
              <a:t>is</a:t>
            </a:r>
            <a:r>
              <a:rPr lang="es-HN" baseline="0" dirty="0"/>
              <a:t> </a:t>
            </a:r>
            <a:r>
              <a:rPr lang="es-HN" baseline="0" dirty="0" err="1"/>
              <a:t>now</a:t>
            </a:r>
            <a:r>
              <a:rPr lang="es-HN" baseline="0" dirty="0"/>
              <a:t> </a:t>
            </a:r>
            <a:r>
              <a:rPr lang="es-HN" baseline="0" dirty="0" err="1"/>
              <a:t>governed</a:t>
            </a:r>
            <a:r>
              <a:rPr lang="es-HN" baseline="0" dirty="0"/>
              <a:t> </a:t>
            </a:r>
            <a:r>
              <a:rPr lang="es-HN" baseline="0" dirty="0" err="1"/>
              <a:t>by</a:t>
            </a:r>
            <a:r>
              <a:rPr lang="es-HN" baseline="0" dirty="0"/>
              <a:t> </a:t>
            </a:r>
            <a:r>
              <a:rPr lang="es-HN" baseline="0" dirty="0" err="1"/>
              <a:t>flow</a:t>
            </a:r>
            <a:r>
              <a:rPr lang="es-HN" baseline="0" dirty="0"/>
              <a:t> </a:t>
            </a:r>
            <a:r>
              <a:rPr lang="es-HN" baseline="0" dirty="0" err="1"/>
              <a:t>distribution</a:t>
            </a:r>
            <a:r>
              <a:rPr lang="es-HN" baseline="0" dirty="0"/>
              <a:t> </a:t>
            </a:r>
            <a:r>
              <a:rPr lang="es-HN" baseline="0" dirty="0" err="1"/>
              <a:t>constraint</a:t>
            </a:r>
            <a:r>
              <a:rPr lang="es-HN" baseline="0" dirty="0"/>
              <a:t>. </a:t>
            </a:r>
            <a:r>
              <a:rPr lang="es-HN" baseline="0" dirty="0" err="1"/>
              <a:t>Don’t</a:t>
            </a:r>
            <a:r>
              <a:rPr lang="es-HN" baseline="0" dirty="0"/>
              <a:t> </a:t>
            </a:r>
            <a:r>
              <a:rPr lang="es-HN" baseline="0" dirty="0" err="1"/>
              <a:t>drop</a:t>
            </a:r>
            <a:r>
              <a:rPr lang="es-HN" baseline="0" dirty="0"/>
              <a:t> </a:t>
            </a:r>
            <a:r>
              <a:rPr lang="es-HN" baseline="0" dirty="0" err="1"/>
              <a:t>the</a:t>
            </a:r>
            <a:r>
              <a:rPr lang="es-HN" baseline="0" dirty="0"/>
              <a:t> flocs, </a:t>
            </a:r>
            <a:r>
              <a:rPr lang="es-HN" baseline="0" dirty="0" err="1"/>
              <a:t>distribute</a:t>
            </a:r>
            <a:r>
              <a:rPr lang="es-HN" baseline="0" dirty="0"/>
              <a:t> </a:t>
            </a:r>
            <a:r>
              <a:rPr lang="es-HN" baseline="0" dirty="0" err="1"/>
              <a:t>the</a:t>
            </a:r>
            <a:r>
              <a:rPr lang="es-HN" baseline="0" dirty="0"/>
              <a:t> </a:t>
            </a:r>
            <a:r>
              <a:rPr lang="es-HN" baseline="0" dirty="0" err="1"/>
              <a:t>water</a:t>
            </a:r>
            <a:r>
              <a:rPr lang="es-HN" baseline="0" dirty="0"/>
              <a:t> </a:t>
            </a:r>
            <a:r>
              <a:rPr lang="es-HN" baseline="0" dirty="0" err="1"/>
              <a:t>between</a:t>
            </a:r>
            <a:r>
              <a:rPr lang="es-HN" baseline="0" dirty="0"/>
              <a:t> sed </a:t>
            </a:r>
            <a:r>
              <a:rPr lang="es-HN" baseline="0"/>
              <a:t>tanks.</a:t>
            </a:r>
            <a:endParaRPr lang="es-HN" dirty="0"/>
          </a:p>
          <a:p>
            <a:endParaRPr lang="es-HN"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6C25AB-E7C2-4938-80DE-6EDC3BA94F9F}" type="slidenum">
              <a:rPr lang="en-US"/>
              <a:pPr/>
              <a:t>98</a:t>
            </a:fld>
            <a:endParaRPr lang="en-US"/>
          </a:p>
        </p:txBody>
      </p:sp>
      <p:sp>
        <p:nvSpPr>
          <p:cNvPr id="441346" name="Rectangle 2"/>
          <p:cNvSpPr>
            <a:spLocks noGrp="1" noRot="1" noChangeAspect="1" noChangeArrowheads="1" noTextEdit="1"/>
          </p:cNvSpPr>
          <p:nvPr>
            <p:ph type="sldImg"/>
          </p:nvPr>
        </p:nvSpPr>
        <p:spPr>
          <a:xfrm>
            <a:off x="457200" y="720725"/>
            <a:ext cx="6400800" cy="3600450"/>
          </a:xfrm>
          <a:ln/>
        </p:spPr>
      </p:sp>
      <p:sp>
        <p:nvSpPr>
          <p:cNvPr id="4413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0736C-C557-4F27-A92F-FA435A243315}" type="slidenum">
              <a:rPr lang="en-US" smtClean="0"/>
              <a:pPr/>
              <a:t>7</a:t>
            </a:fld>
            <a:endParaRPr lang="en-US"/>
          </a:p>
        </p:txBody>
      </p:sp>
    </p:spTree>
    <p:extLst>
      <p:ext uri="{BB962C8B-B14F-4D97-AF65-F5344CB8AC3E}">
        <p14:creationId xmlns:p14="http://schemas.microsoft.com/office/powerpoint/2010/main" val="2482208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0736C-C557-4F27-A92F-FA435A243315}" type="slidenum">
              <a:rPr lang="en-US" smtClean="0"/>
              <a:pPr/>
              <a:t>12</a:t>
            </a:fld>
            <a:endParaRPr lang="en-US"/>
          </a:p>
        </p:txBody>
      </p:sp>
    </p:spTree>
    <p:extLst>
      <p:ext uri="{BB962C8B-B14F-4D97-AF65-F5344CB8AC3E}">
        <p14:creationId xmlns:p14="http://schemas.microsoft.com/office/powerpoint/2010/main" val="3992929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 haven’t</a:t>
            </a:r>
            <a:r>
              <a:rPr lang="en-US" baseline="0" dirty="0"/>
              <a:t> been able to find literature that demonstrates this effect.</a:t>
            </a:r>
          </a:p>
          <a:p>
            <a:r>
              <a:rPr lang="en-US" baseline="0" dirty="0"/>
              <a:t>Likely that the water contained within a floc simply rotates with the floc and that no new water enters the floc in a shear flow.</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18</a:t>
            </a:fld>
            <a:endParaRPr lang="en-US"/>
          </a:p>
        </p:txBody>
      </p:sp>
    </p:spTree>
    <p:extLst>
      <p:ext uri="{BB962C8B-B14F-4D97-AF65-F5344CB8AC3E}">
        <p14:creationId xmlns:p14="http://schemas.microsoft.com/office/powerpoint/2010/main" val="2898085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fld id="{4680736C-C557-4F27-A92F-FA435A243315}" type="slidenum">
              <a:rPr lang="en-US" smtClean="0"/>
              <a:pPr/>
              <a:t>20</a:t>
            </a:fld>
            <a:endParaRPr lang="en-US"/>
          </a:p>
        </p:txBody>
      </p:sp>
    </p:spTree>
    <p:extLst>
      <p:ext uri="{BB962C8B-B14F-4D97-AF65-F5344CB8AC3E}">
        <p14:creationId xmlns:p14="http://schemas.microsoft.com/office/powerpoint/2010/main" val="3256189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21</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047650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8B9773DC-30E4-4D7B-BE39-DC7A60F52E3C}"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9057889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FA229C3-0E40-4875-A9B1-F625C8A010F6}" type="slidenum">
              <a:rPr lang="en-US" smtClean="0"/>
              <a:pPr/>
              <a:t>‹#›</a:t>
            </a:fld>
            <a:endParaRPr lang="en-US"/>
          </a:p>
        </p:txBody>
      </p:sp>
    </p:spTree>
    <p:extLst>
      <p:ext uri="{BB962C8B-B14F-4D97-AF65-F5344CB8AC3E}">
        <p14:creationId xmlns:p14="http://schemas.microsoft.com/office/powerpoint/2010/main" val="145522287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0B1AABE8-AEF9-4391-A01F-892C0647BA32}" type="slidenum">
              <a:rPr lang="en-US" smtClean="0"/>
              <a:pPr/>
              <a:t>‹#›</a:t>
            </a:fld>
            <a:endParaRPr lang="en-US"/>
          </a:p>
        </p:txBody>
      </p:sp>
    </p:spTree>
    <p:extLst>
      <p:ext uri="{BB962C8B-B14F-4D97-AF65-F5344CB8AC3E}">
        <p14:creationId xmlns:p14="http://schemas.microsoft.com/office/powerpoint/2010/main" val="379746082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B1EC1A97-027D-45FE-BB39-88B0AE9074F7}" type="slidenum">
              <a:rPr lang="en-US" smtClean="0"/>
              <a:pPr/>
              <a:t>‹#›</a:t>
            </a:fld>
            <a:endParaRPr lang="en-US"/>
          </a:p>
        </p:txBody>
      </p:sp>
    </p:spTree>
    <p:extLst>
      <p:ext uri="{BB962C8B-B14F-4D97-AF65-F5344CB8AC3E}">
        <p14:creationId xmlns:p14="http://schemas.microsoft.com/office/powerpoint/2010/main" val="262923795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CAB730FA-ABC7-4FED-9881-24AA3891AF8D}" type="slidenum">
              <a:rPr lang="en-US" smtClean="0"/>
              <a:pPr/>
              <a:t>‹#›</a:t>
            </a:fld>
            <a:endParaRPr lang="en-US"/>
          </a:p>
        </p:txBody>
      </p:sp>
    </p:spTree>
    <p:extLst>
      <p:ext uri="{BB962C8B-B14F-4D97-AF65-F5344CB8AC3E}">
        <p14:creationId xmlns:p14="http://schemas.microsoft.com/office/powerpoint/2010/main" val="330266525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A0852BCA-5247-492F-B773-1A25DC30035F}" type="slidenum">
              <a:rPr lang="en-US" smtClean="0"/>
              <a:pPr/>
              <a:t>‹#›</a:t>
            </a:fld>
            <a:endParaRPr lang="en-US"/>
          </a:p>
        </p:txBody>
      </p:sp>
    </p:spTree>
    <p:extLst>
      <p:ext uri="{BB962C8B-B14F-4D97-AF65-F5344CB8AC3E}">
        <p14:creationId xmlns:p14="http://schemas.microsoft.com/office/powerpoint/2010/main" val="27677246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8/3/2022</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
        <p:nvSpPr>
          <p:cNvPr id="7" name="Text Placeholder 6"/>
          <p:cNvSpPr>
            <a:spLocks noGrp="1"/>
          </p:cNvSpPr>
          <p:nvPr>
            <p:ph type="body" sz="quarter" idx="13"/>
          </p:nvPr>
        </p:nvSpPr>
        <p:spPr>
          <a:xfrm>
            <a:off x="457200" y="1524000"/>
            <a:ext cx="81534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42153839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solidFill>
                <a:srgbClr val="663300"/>
              </a:solidFill>
            </a:endParaRPr>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solidFill>
                <a:srgbClr val="663300"/>
              </a:solidFill>
            </a:endParaRPr>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AC549AFB-E333-448D-936A-93764BCE94B3}" type="slidenum">
              <a:rPr lang="en-US" smtClean="0">
                <a:solidFill>
                  <a:srgbClr val="663300"/>
                </a:solidFill>
              </a:rPr>
              <a:pPr/>
              <a:t>‹#›</a:t>
            </a:fld>
            <a:endParaRPr lang="en-US">
              <a:solidFill>
                <a:srgbClr val="663300"/>
              </a:solidFill>
            </a:endParaRPr>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512324791"/>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1.wmf"/><Relationship Id="rId5" Type="http://schemas.openxmlformats.org/officeDocument/2006/relationships/oleObject" Target="../embeddings/oleObject1.bin"/><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7.jpeg"/></Relationships>
</file>

<file path=ppt/slides/_rels/slide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6.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image" Target="../media/image10.jpeg"/><Relationship Id="rId2" Type="http://schemas.openxmlformats.org/officeDocument/2006/relationships/slide" Target="slide60.xml"/><Relationship Id="rId1" Type="http://schemas.openxmlformats.org/officeDocument/2006/relationships/slideLayout" Target="../slideLayouts/slideLayout3.xml"/><Relationship Id="rId6" Type="http://schemas.openxmlformats.org/officeDocument/2006/relationships/slide" Target="slide49.xml"/><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slide" Target="slide3.xml"/><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8.xml"/><Relationship Id="rId13" Type="http://schemas.openxmlformats.org/officeDocument/2006/relationships/image" Target="../media/image41.png"/><Relationship Id="rId3" Type="http://schemas.openxmlformats.org/officeDocument/2006/relationships/tags" Target="../tags/tag5.xml"/><Relationship Id="rId7" Type="http://schemas.openxmlformats.org/officeDocument/2006/relationships/slideLayout" Target="../slideLayouts/slideLayout5.xml"/><Relationship Id="rId12" Type="http://schemas.openxmlformats.org/officeDocument/2006/relationships/image" Target="../media/image40.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image" Target="../media/image39.png"/><Relationship Id="rId5" Type="http://schemas.openxmlformats.org/officeDocument/2006/relationships/tags" Target="../tags/tag7.xml"/><Relationship Id="rId10" Type="http://schemas.openxmlformats.org/officeDocument/2006/relationships/image" Target="../media/image38.png"/><Relationship Id="rId4" Type="http://schemas.openxmlformats.org/officeDocument/2006/relationships/tags" Target="../tags/tag6.xml"/><Relationship Id="rId9" Type="http://schemas.openxmlformats.org/officeDocument/2006/relationships/image" Target="../media/image37.png"/><Relationship Id="rId14" Type="http://schemas.openxmlformats.org/officeDocument/2006/relationships/image" Target="../media/image42.png"/></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9.xml"/><Relationship Id="rId13" Type="http://schemas.openxmlformats.org/officeDocument/2006/relationships/image" Target="../media/image39.png"/><Relationship Id="rId3" Type="http://schemas.openxmlformats.org/officeDocument/2006/relationships/tags" Target="../tags/tag11.xml"/><Relationship Id="rId7" Type="http://schemas.openxmlformats.org/officeDocument/2006/relationships/slideLayout" Target="../slideLayouts/slideLayout2.xml"/><Relationship Id="rId12" Type="http://schemas.openxmlformats.org/officeDocument/2006/relationships/image" Target="../media/image41.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image" Target="../media/image42.png"/><Relationship Id="rId5" Type="http://schemas.openxmlformats.org/officeDocument/2006/relationships/tags" Target="../tags/tag13.xml"/><Relationship Id="rId10" Type="http://schemas.openxmlformats.org/officeDocument/2006/relationships/image" Target="../media/image43.png"/><Relationship Id="rId4" Type="http://schemas.openxmlformats.org/officeDocument/2006/relationships/tags" Target="../tags/tag12.xml"/><Relationship Id="rId9" Type="http://schemas.openxmlformats.org/officeDocument/2006/relationships/image" Target="../media/image37.png"/><Relationship Id="rId1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1.png"/><Relationship Id="rId2" Type="http://schemas.openxmlformats.org/officeDocument/2006/relationships/slideLayout" Target="../slideLayouts/slideLayout5.xml"/><Relationship Id="rId1" Type="http://schemas.openxmlformats.org/officeDocument/2006/relationships/tags" Target="../tags/tag16.xml"/><Relationship Id="rId6" Type="http://schemas.openxmlformats.org/officeDocument/2006/relationships/image" Target="../media/image43.png"/><Relationship Id="rId5" Type="http://schemas.openxmlformats.org/officeDocument/2006/relationships/image" Target="../media/image37.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19.xml"/><Relationship Id="rId7" Type="http://schemas.openxmlformats.org/officeDocument/2006/relationships/notesSlide" Target="../notesSlides/notesSlide11.xml"/><Relationship Id="rId12" Type="http://schemas.openxmlformats.org/officeDocument/2006/relationships/image" Target="../media/image40.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Layout" Target="../slideLayouts/slideLayout5.xml"/><Relationship Id="rId11" Type="http://schemas.openxmlformats.org/officeDocument/2006/relationships/image" Target="../media/image39.png"/><Relationship Id="rId5" Type="http://schemas.openxmlformats.org/officeDocument/2006/relationships/tags" Target="../tags/tag21.xml"/><Relationship Id="rId10" Type="http://schemas.openxmlformats.org/officeDocument/2006/relationships/image" Target="../media/image41.png"/><Relationship Id="rId4" Type="http://schemas.openxmlformats.org/officeDocument/2006/relationships/tags" Target="../tags/tag20.xml"/><Relationship Id="rId9"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24.xml"/><Relationship Id="rId7" Type="http://schemas.openxmlformats.org/officeDocument/2006/relationships/notesSlide" Target="../notesSlides/notesSlide12.xml"/><Relationship Id="rId12" Type="http://schemas.openxmlformats.org/officeDocument/2006/relationships/image" Target="../media/image40.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5.xml"/><Relationship Id="rId11" Type="http://schemas.openxmlformats.org/officeDocument/2006/relationships/image" Target="../media/image39.png"/><Relationship Id="rId5" Type="http://schemas.openxmlformats.org/officeDocument/2006/relationships/tags" Target="../tags/tag26.xml"/><Relationship Id="rId10" Type="http://schemas.openxmlformats.org/officeDocument/2006/relationships/image" Target="../media/image41.png"/><Relationship Id="rId4" Type="http://schemas.openxmlformats.org/officeDocument/2006/relationships/tags" Target="../tags/tag25.xml"/><Relationship Id="rId9"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27.xml"/><Relationship Id="rId5" Type="http://schemas.openxmlformats.org/officeDocument/2006/relationships/image" Target="../media/image50.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5.xml"/><Relationship Id="rId5" Type="http://schemas.openxmlformats.org/officeDocument/2006/relationships/image" Target="../media/image53.png"/><Relationship Id="rId4" Type="http://schemas.openxmlformats.org/officeDocument/2006/relationships/hyperlink" Target="https://www.youtube.com/watch?v=vZ2f6mduEls"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video" Target="https://www.youtube.com/embed/pytXC-1zWhw" TargetMode="External"/><Relationship Id="rId5" Type="http://schemas.openxmlformats.org/officeDocument/2006/relationships/image" Target="../media/image56.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30.xml"/><Relationship Id="rId7" Type="http://schemas.openxmlformats.org/officeDocument/2006/relationships/notesSlide" Target="../notesSlides/notesSlide17.xml"/><Relationship Id="rId12" Type="http://schemas.openxmlformats.org/officeDocument/2006/relationships/image" Target="../media/image40.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slideLayout" Target="../slideLayouts/slideLayout5.xml"/><Relationship Id="rId11" Type="http://schemas.openxmlformats.org/officeDocument/2006/relationships/image" Target="../media/image39.png"/><Relationship Id="rId5" Type="http://schemas.openxmlformats.org/officeDocument/2006/relationships/tags" Target="../tags/tag32.xml"/><Relationship Id="rId10" Type="http://schemas.openxmlformats.org/officeDocument/2006/relationships/image" Target="../media/image41.png"/><Relationship Id="rId4" Type="http://schemas.openxmlformats.org/officeDocument/2006/relationships/tags" Target="../tags/tag31.xml"/><Relationship Id="rId9"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5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7.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36.xml.rels><?xml version="1.0" encoding="UTF-8" standalone="yes"?>
<Relationships xmlns="http://schemas.openxmlformats.org/package/2006/relationships"><Relationship Id="rId3" Type="http://schemas.openxmlformats.org/officeDocument/2006/relationships/video" Target="https://www.youtube.com/embed/wa66el51uiY" TargetMode="External"/><Relationship Id="rId7" Type="http://schemas.openxmlformats.org/officeDocument/2006/relationships/image" Target="../media/image61.jpeg"/><Relationship Id="rId2" Type="http://schemas.openxmlformats.org/officeDocument/2006/relationships/video" Target="https://www.youtube.com/embed/bQgMdkO0qUA" TargetMode="External"/><Relationship Id="rId1" Type="http://schemas.openxmlformats.org/officeDocument/2006/relationships/video" Target="https://www.youtube.com/embed/bf3fRxmk2VU" TargetMode="Externa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63.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ideo" Target="https://www.youtube.com/embed/oHcKJD_OdfI?autoplay=1&amp;mute=1&amp;start=388&amp;end=398&amp;showinfo=0&amp;rel=0" TargetMode="External"/><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65.jpeg"/><Relationship Id="rId7" Type="http://schemas.openxmlformats.org/officeDocument/2006/relationships/image" Target="../media/image64.png"/><Relationship Id="rId2" Type="http://schemas.openxmlformats.org/officeDocument/2006/relationships/image" Target="../media/image64.jpeg"/><Relationship Id="rId1" Type="http://schemas.openxmlformats.org/officeDocument/2006/relationships/slideLayout" Target="../slideLayouts/slideLayout2.xml"/><Relationship Id="rId6" Type="http://schemas.openxmlformats.org/officeDocument/2006/relationships/image" Target="../media/image630.png"/><Relationship Id="rId5" Type="http://schemas.openxmlformats.org/officeDocument/2006/relationships/image" Target="../media/image620.png"/><Relationship Id="rId4" Type="http://schemas.openxmlformats.org/officeDocument/2006/relationships/image" Target="../media/image610.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tags" Target="../tags/tag35.xml"/><Relationship Id="rId7" Type="http://schemas.openxmlformats.org/officeDocument/2006/relationships/image" Target="../media/image70.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69.png"/><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67.png"/><Relationship Id="rId5" Type="http://schemas.openxmlformats.org/officeDocument/2006/relationships/image" Target="../media/image73.png"/><Relationship Id="rId4" Type="http://schemas.openxmlformats.org/officeDocument/2006/relationships/image" Target="../media/image72.png"/></Relationships>
</file>

<file path=ppt/slides/_rels/slide4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40.xml"/><Relationship Id="rId7" Type="http://schemas.openxmlformats.org/officeDocument/2006/relationships/notesSlide" Target="../notesSlides/notesSlide21.xml"/><Relationship Id="rId12" Type="http://schemas.openxmlformats.org/officeDocument/2006/relationships/image" Target="../media/image40.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slideLayout" Target="../slideLayouts/slideLayout2.xml"/><Relationship Id="rId11" Type="http://schemas.openxmlformats.org/officeDocument/2006/relationships/image" Target="../media/image39.png"/><Relationship Id="rId5" Type="http://schemas.openxmlformats.org/officeDocument/2006/relationships/tags" Target="../tags/tag42.xml"/><Relationship Id="rId10" Type="http://schemas.openxmlformats.org/officeDocument/2006/relationships/image" Target="../media/image41.png"/><Relationship Id="rId4" Type="http://schemas.openxmlformats.org/officeDocument/2006/relationships/tags" Target="../tags/tag41.xml"/><Relationship Id="rId9"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video" Target="https://www.youtube.com/embed/xh9dTjWRoto" TargetMode="External"/><Relationship Id="rId6" Type="http://schemas.openxmlformats.org/officeDocument/2006/relationships/image" Target="../media/image7.png"/><Relationship Id="rId5" Type="http://schemas.openxmlformats.org/officeDocument/2006/relationships/image" Target="../media/image75.jpeg"/><Relationship Id="rId4" Type="http://schemas.openxmlformats.org/officeDocument/2006/relationships/image" Target="../media/image74.jpeg"/></Relationships>
</file>

<file path=ppt/slides/_rels/slide4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tags" Target="../tags/tag45.xml"/><Relationship Id="rId7" Type="http://schemas.openxmlformats.org/officeDocument/2006/relationships/image" Target="../media/image76.png"/><Relationship Id="rId12" Type="http://schemas.openxmlformats.org/officeDocument/2006/relationships/image" Target="../media/image7.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notesSlide" Target="../notesSlides/notesSlide23.xml"/><Relationship Id="rId11" Type="http://schemas.openxmlformats.org/officeDocument/2006/relationships/image" Target="../media/image80.jpeg"/><Relationship Id="rId5" Type="http://schemas.openxmlformats.org/officeDocument/2006/relationships/slideLayout" Target="../slideLayouts/slideLayout2.xml"/><Relationship Id="rId10" Type="http://schemas.openxmlformats.org/officeDocument/2006/relationships/image" Target="../media/image79.png"/><Relationship Id="rId4" Type="http://schemas.openxmlformats.org/officeDocument/2006/relationships/tags" Target="../tags/tag46.xml"/><Relationship Id="rId9" Type="http://schemas.openxmlformats.org/officeDocument/2006/relationships/image" Target="../media/image78.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55.png"/><Relationship Id="rId2" Type="http://schemas.openxmlformats.org/officeDocument/2006/relationships/slideLayout" Target="../slideLayouts/slideLayout5.xml"/><Relationship Id="rId1" Type="http://schemas.openxmlformats.org/officeDocument/2006/relationships/video" Target="https://www.youtube.com/embed/UNhygQov69Q?autoplay=1&amp;mute=1&amp;start=68&amp;stop=214" TargetMode="External"/><Relationship Id="rId6" Type="http://schemas.openxmlformats.org/officeDocument/2006/relationships/image" Target="../media/image83.jpeg"/><Relationship Id="rId5" Type="http://schemas.openxmlformats.org/officeDocument/2006/relationships/image" Target="../media/image82.png"/><Relationship Id="rId4" Type="http://schemas.openxmlformats.org/officeDocument/2006/relationships/image" Target="../media/image81.png"/></Relationships>
</file>

<file path=ppt/slides/_rels/slide4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notesSlide" Target="../notesSlides/notesSlide26.xml"/><Relationship Id="rId13" Type="http://schemas.openxmlformats.org/officeDocument/2006/relationships/image" Target="../media/image88.png"/><Relationship Id="rId3" Type="http://schemas.openxmlformats.org/officeDocument/2006/relationships/tags" Target="../tags/tag48.xml"/><Relationship Id="rId7" Type="http://schemas.openxmlformats.org/officeDocument/2006/relationships/slideLayout" Target="../slideLayouts/slideLayout2.xml"/><Relationship Id="rId12" Type="http://schemas.openxmlformats.org/officeDocument/2006/relationships/image" Target="../media/image87.wmf"/><Relationship Id="rId17" Type="http://schemas.openxmlformats.org/officeDocument/2006/relationships/image" Target="../media/image92.png"/><Relationship Id="rId2" Type="http://schemas.openxmlformats.org/officeDocument/2006/relationships/tags" Target="../tags/tag47.xml"/><Relationship Id="rId16" Type="http://schemas.openxmlformats.org/officeDocument/2006/relationships/image" Target="../media/image91.png"/><Relationship Id="rId1" Type="http://schemas.openxmlformats.org/officeDocument/2006/relationships/vmlDrawing" Target="../drawings/vmlDrawing2.vml"/><Relationship Id="rId6" Type="http://schemas.openxmlformats.org/officeDocument/2006/relationships/tags" Target="../tags/tag51.xml"/><Relationship Id="rId11" Type="http://schemas.openxmlformats.org/officeDocument/2006/relationships/oleObject" Target="../embeddings/oleObject3.bin"/><Relationship Id="rId5" Type="http://schemas.openxmlformats.org/officeDocument/2006/relationships/tags" Target="../tags/tag50.xml"/><Relationship Id="rId15" Type="http://schemas.openxmlformats.org/officeDocument/2006/relationships/image" Target="../media/image90.png"/><Relationship Id="rId10" Type="http://schemas.openxmlformats.org/officeDocument/2006/relationships/image" Target="../media/image86.wmf"/><Relationship Id="rId4" Type="http://schemas.openxmlformats.org/officeDocument/2006/relationships/tags" Target="../tags/tag49.xml"/><Relationship Id="rId9" Type="http://schemas.openxmlformats.org/officeDocument/2006/relationships/oleObject" Target="../embeddings/oleObject2.bin"/><Relationship Id="rId14" Type="http://schemas.openxmlformats.org/officeDocument/2006/relationships/image" Target="../media/image89.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tags" Target="../tags/tag54.xml"/><Relationship Id="rId7" Type="http://schemas.openxmlformats.org/officeDocument/2006/relationships/notesSlide" Target="../notesSlides/notesSlide27.xml"/><Relationship Id="rId12" Type="http://schemas.openxmlformats.org/officeDocument/2006/relationships/image" Target="../media/image91.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Layout" Target="../slideLayouts/slideLayout2.xml"/><Relationship Id="rId11" Type="http://schemas.openxmlformats.org/officeDocument/2006/relationships/image" Target="../media/image90.png"/><Relationship Id="rId5" Type="http://schemas.openxmlformats.org/officeDocument/2006/relationships/tags" Target="../tags/tag56.xml"/><Relationship Id="rId10" Type="http://schemas.openxmlformats.org/officeDocument/2006/relationships/image" Target="../media/image89.png"/><Relationship Id="rId4" Type="http://schemas.openxmlformats.org/officeDocument/2006/relationships/tags" Target="../tags/tag55.xml"/><Relationship Id="rId9" Type="http://schemas.openxmlformats.org/officeDocument/2006/relationships/image" Target="../media/image88.png"/></Relationships>
</file>

<file path=ppt/slides/_rels/slide5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tags" Target="../tags/tag59.xml"/><Relationship Id="rId7" Type="http://schemas.openxmlformats.org/officeDocument/2006/relationships/hyperlink" Target="https://www.brentwoodindustries.com/water-wastewater-products/tube-settlers/" TargetMode="Externa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hyperlink" Target="http://www.abebooks.com/servlet/SearchResults?an=Christopher+R.+Schulz,Daniel+A.+Okun&amp;cm_sp=det-_-bdp-_-author" TargetMode="External"/><Relationship Id="rId5" Type="http://schemas.openxmlformats.org/officeDocument/2006/relationships/notesSlide" Target="../notesSlides/notesSlide28.xml"/><Relationship Id="rId10" Type="http://schemas.openxmlformats.org/officeDocument/2006/relationships/image" Target="../media/image95.png"/><Relationship Id="rId4" Type="http://schemas.openxmlformats.org/officeDocument/2006/relationships/slideLayout" Target="../slideLayouts/slideLayout2.xml"/><Relationship Id="rId9" Type="http://schemas.openxmlformats.org/officeDocument/2006/relationships/image" Target="../media/image94.png"/></Relationships>
</file>

<file path=ppt/slides/_rels/slide52.xml.rels><?xml version="1.0" encoding="UTF-8" standalone="yes"?>
<Relationships xmlns="http://schemas.openxmlformats.org/package/2006/relationships"><Relationship Id="rId8" Type="http://schemas.openxmlformats.org/officeDocument/2006/relationships/notesSlide" Target="../notesSlides/notesSlide29.xml"/><Relationship Id="rId13" Type="http://schemas.openxmlformats.org/officeDocument/2006/relationships/image" Target="../media/image39.png"/><Relationship Id="rId3" Type="http://schemas.openxmlformats.org/officeDocument/2006/relationships/tags" Target="../tags/tag62.xml"/><Relationship Id="rId7" Type="http://schemas.openxmlformats.org/officeDocument/2006/relationships/slideLayout" Target="../slideLayouts/slideLayout5.xml"/><Relationship Id="rId12" Type="http://schemas.openxmlformats.org/officeDocument/2006/relationships/image" Target="../media/image41.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image" Target="../media/image42.png"/><Relationship Id="rId5" Type="http://schemas.openxmlformats.org/officeDocument/2006/relationships/tags" Target="../tags/tag64.xml"/><Relationship Id="rId10" Type="http://schemas.openxmlformats.org/officeDocument/2006/relationships/image" Target="../media/image38.png"/><Relationship Id="rId4" Type="http://schemas.openxmlformats.org/officeDocument/2006/relationships/tags" Target="../tags/tag63.xml"/><Relationship Id="rId9" Type="http://schemas.openxmlformats.org/officeDocument/2006/relationships/image" Target="../media/image37.png"/><Relationship Id="rId14" Type="http://schemas.openxmlformats.org/officeDocument/2006/relationships/image" Target="../media/image40.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66.xml"/><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slideLayout" Target="../slideLayouts/slideLayout2.xml"/><Relationship Id="rId1" Type="http://schemas.openxmlformats.org/officeDocument/2006/relationships/tags" Target="../tags/tag67.xml"/><Relationship Id="rId6" Type="http://schemas.openxmlformats.org/officeDocument/2006/relationships/image" Target="../media/image85.png"/><Relationship Id="rId5" Type="http://schemas.openxmlformats.org/officeDocument/2006/relationships/image" Target="../media/image97.png"/><Relationship Id="rId4" Type="http://schemas.openxmlformats.org/officeDocument/2006/relationships/image" Target="../media/image48.png"/></Relationships>
</file>

<file path=ppt/slides/_rels/slide56.xml.rels><?xml version="1.0" encoding="UTF-8" standalone="yes"?>
<Relationships xmlns="http://schemas.openxmlformats.org/package/2006/relationships"><Relationship Id="rId8" Type="http://schemas.openxmlformats.org/officeDocument/2006/relationships/tags" Target="../tags/tag75.xml"/><Relationship Id="rId13" Type="http://schemas.openxmlformats.org/officeDocument/2006/relationships/image" Target="../media/image99.png"/><Relationship Id="rId18" Type="http://schemas.openxmlformats.org/officeDocument/2006/relationships/image" Target="../media/image104.png"/><Relationship Id="rId3" Type="http://schemas.openxmlformats.org/officeDocument/2006/relationships/tags" Target="../tags/tag70.xml"/><Relationship Id="rId7" Type="http://schemas.openxmlformats.org/officeDocument/2006/relationships/tags" Target="../tags/tag74.xml"/><Relationship Id="rId12" Type="http://schemas.openxmlformats.org/officeDocument/2006/relationships/image" Target="../media/image96.png"/><Relationship Id="rId17" Type="http://schemas.openxmlformats.org/officeDocument/2006/relationships/image" Target="../media/image103.png"/><Relationship Id="rId2" Type="http://schemas.openxmlformats.org/officeDocument/2006/relationships/tags" Target="../tags/tag69.xml"/><Relationship Id="rId16" Type="http://schemas.openxmlformats.org/officeDocument/2006/relationships/image" Target="../media/image102.png"/><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image" Target="../media/image98.png"/><Relationship Id="rId5" Type="http://schemas.openxmlformats.org/officeDocument/2006/relationships/tags" Target="../tags/tag72.xml"/><Relationship Id="rId15" Type="http://schemas.openxmlformats.org/officeDocument/2006/relationships/image" Target="../media/image101.png"/><Relationship Id="rId10" Type="http://schemas.openxmlformats.org/officeDocument/2006/relationships/notesSlide" Target="../notesSlides/notesSlide31.xml"/><Relationship Id="rId19" Type="http://schemas.openxmlformats.org/officeDocument/2006/relationships/image" Target="../media/image85.png"/><Relationship Id="rId4" Type="http://schemas.openxmlformats.org/officeDocument/2006/relationships/tags" Target="../tags/tag71.xml"/><Relationship Id="rId9" Type="http://schemas.openxmlformats.org/officeDocument/2006/relationships/slideLayout" Target="../slideLayouts/slideLayout5.xml"/><Relationship Id="rId14" Type="http://schemas.openxmlformats.org/officeDocument/2006/relationships/image" Target="../media/image100.png"/></Relationships>
</file>

<file path=ppt/slides/_rels/slide57.xml.rels><?xml version="1.0" encoding="UTF-8" standalone="yes"?>
<Relationships xmlns="http://schemas.openxmlformats.org/package/2006/relationships"><Relationship Id="rId8" Type="http://schemas.openxmlformats.org/officeDocument/2006/relationships/tags" Target="../tags/tag83.xml"/><Relationship Id="rId13" Type="http://schemas.openxmlformats.org/officeDocument/2006/relationships/image" Target="../media/image107.png"/><Relationship Id="rId18" Type="http://schemas.openxmlformats.org/officeDocument/2006/relationships/image" Target="../media/image110.png"/><Relationship Id="rId3" Type="http://schemas.openxmlformats.org/officeDocument/2006/relationships/tags" Target="../tags/tag78.xml"/><Relationship Id="rId21" Type="http://schemas.openxmlformats.org/officeDocument/2006/relationships/image" Target="../media/image85.png"/><Relationship Id="rId7" Type="http://schemas.openxmlformats.org/officeDocument/2006/relationships/tags" Target="../tags/tag82.xml"/><Relationship Id="rId12" Type="http://schemas.openxmlformats.org/officeDocument/2006/relationships/image" Target="../media/image106.png"/><Relationship Id="rId17" Type="http://schemas.openxmlformats.org/officeDocument/2006/relationships/image" Target="../media/image109.png"/><Relationship Id="rId2" Type="http://schemas.openxmlformats.org/officeDocument/2006/relationships/tags" Target="../tags/tag77.xml"/><Relationship Id="rId16" Type="http://schemas.openxmlformats.org/officeDocument/2006/relationships/image" Target="../media/image108.png"/><Relationship Id="rId20" Type="http://schemas.openxmlformats.org/officeDocument/2006/relationships/image" Target="../media/image112.png"/><Relationship Id="rId1" Type="http://schemas.openxmlformats.org/officeDocument/2006/relationships/tags" Target="../tags/tag76.xml"/><Relationship Id="rId6" Type="http://schemas.openxmlformats.org/officeDocument/2006/relationships/tags" Target="../tags/tag81.xml"/><Relationship Id="rId11" Type="http://schemas.openxmlformats.org/officeDocument/2006/relationships/image" Target="../media/image105.wmf"/><Relationship Id="rId5" Type="http://schemas.openxmlformats.org/officeDocument/2006/relationships/tags" Target="../tags/tag80.xml"/><Relationship Id="rId15" Type="http://schemas.openxmlformats.org/officeDocument/2006/relationships/image" Target="../media/image101.png"/><Relationship Id="rId10" Type="http://schemas.openxmlformats.org/officeDocument/2006/relationships/notesSlide" Target="../notesSlides/notesSlide32.xml"/><Relationship Id="rId19" Type="http://schemas.openxmlformats.org/officeDocument/2006/relationships/image" Target="../media/image111.png"/><Relationship Id="rId4" Type="http://schemas.openxmlformats.org/officeDocument/2006/relationships/tags" Target="../tags/tag79.xml"/><Relationship Id="rId9" Type="http://schemas.openxmlformats.org/officeDocument/2006/relationships/slideLayout" Target="../slideLayouts/slideLayout5.xml"/><Relationship Id="rId14" Type="http://schemas.openxmlformats.org/officeDocument/2006/relationships/image" Target="../media/image100.png"/></Relationships>
</file>

<file path=ppt/slides/_rels/slide58.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7.png"/><Relationship Id="rId3" Type="http://schemas.openxmlformats.org/officeDocument/2006/relationships/tags" Target="../tags/tag86.xml"/><Relationship Id="rId7" Type="http://schemas.openxmlformats.org/officeDocument/2006/relationships/slideLayout" Target="../slideLayouts/slideLayout2.xml"/><Relationship Id="rId12" Type="http://schemas.openxmlformats.org/officeDocument/2006/relationships/image" Target="../media/image116.png"/><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tags" Target="../tags/tag89.xml"/><Relationship Id="rId11" Type="http://schemas.openxmlformats.org/officeDocument/2006/relationships/image" Target="../media/image115.png"/><Relationship Id="rId5" Type="http://schemas.openxmlformats.org/officeDocument/2006/relationships/tags" Target="../tags/tag88.xml"/><Relationship Id="rId10" Type="http://schemas.openxmlformats.org/officeDocument/2006/relationships/image" Target="../media/image114.png"/><Relationship Id="rId4" Type="http://schemas.openxmlformats.org/officeDocument/2006/relationships/tags" Target="../tags/tag87.xml"/><Relationship Id="rId9" Type="http://schemas.openxmlformats.org/officeDocument/2006/relationships/image" Target="../media/image113.png"/><Relationship Id="rId14" Type="http://schemas.openxmlformats.org/officeDocument/2006/relationships/image" Target="../media/image8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tags" Target="../tags/tag92.xml"/><Relationship Id="rId7" Type="http://schemas.openxmlformats.org/officeDocument/2006/relationships/image" Target="../media/image48.png"/><Relationship Id="rId12" Type="http://schemas.openxmlformats.org/officeDocument/2006/relationships/image" Target="../media/image85.png"/><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slideLayout" Target="../slideLayouts/slideLayout2.xml"/><Relationship Id="rId11" Type="http://schemas.openxmlformats.org/officeDocument/2006/relationships/image" Target="../media/image119.png"/><Relationship Id="rId5" Type="http://schemas.openxmlformats.org/officeDocument/2006/relationships/tags" Target="../tags/tag94.xml"/><Relationship Id="rId10" Type="http://schemas.openxmlformats.org/officeDocument/2006/relationships/image" Target="../media/image103.png"/><Relationship Id="rId4" Type="http://schemas.openxmlformats.org/officeDocument/2006/relationships/tags" Target="../tags/tag93.xml"/><Relationship Id="rId9" Type="http://schemas.openxmlformats.org/officeDocument/2006/relationships/image" Target="../media/image102.png"/></Relationships>
</file>

<file path=ppt/slides/_rels/slide6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slideLayout" Target="../slideLayouts/slideLayout5.xml"/><Relationship Id="rId7" Type="http://schemas.openxmlformats.org/officeDocument/2006/relationships/image" Target="../media/image122.png"/><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notesSlide" Target="../notesSlides/notesSlide33.xml"/></Relationships>
</file>

<file path=ppt/slides/_rels/slide6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notesSlide" Target="../notesSlides/notesSlide34.xml"/><Relationship Id="rId7" Type="http://schemas.openxmlformats.org/officeDocument/2006/relationships/image" Target="../media/image125.png"/><Relationship Id="rId2" Type="http://schemas.openxmlformats.org/officeDocument/2006/relationships/slideLayout" Target="../slideLayouts/slideLayout2.xml"/><Relationship Id="rId1" Type="http://schemas.openxmlformats.org/officeDocument/2006/relationships/tags" Target="../tags/tag97.xml"/><Relationship Id="rId6" Type="http://schemas.openxmlformats.org/officeDocument/2006/relationships/image" Target="../media/image121.png"/><Relationship Id="rId5" Type="http://schemas.openxmlformats.org/officeDocument/2006/relationships/image" Target="../media/image124.png"/><Relationship Id="rId4" Type="http://schemas.openxmlformats.org/officeDocument/2006/relationships/image" Target="../media/image123.png"/></Relationships>
</file>

<file path=ppt/slides/_rels/slide6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confluence.cornell.edu/download/attachments/77267239/UFT_ASCE.pdf?version=1&amp;modificationDate=1345649734000" TargetMode="External"/><Relationship Id="rId2" Type="http://schemas.openxmlformats.org/officeDocument/2006/relationships/slideLayout" Target="../slideLayouts/slideLayout2.xml"/><Relationship Id="rId1" Type="http://schemas.openxmlformats.org/officeDocument/2006/relationships/tags" Target="../tags/tag98.xml"/><Relationship Id="rId5" Type="http://schemas.openxmlformats.org/officeDocument/2006/relationships/image" Target="../media/image85.png"/><Relationship Id="rId4" Type="http://schemas.openxmlformats.org/officeDocument/2006/relationships/image" Target="../media/image95.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hyperlink" Target="https://www.youtube.com/watch?v=tw4rTDKnwgo&amp;list=UUXq9V81yyUOTQYokfp5wXfw"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7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w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video" Target="https://www.youtube.com/embed/aLaCuq9PK7s?autoplay=1&amp;mute=1" TargetMode="External"/><Relationship Id="rId5" Type="http://schemas.openxmlformats.org/officeDocument/2006/relationships/image" Target="../media/image130.png"/><Relationship Id="rId4" Type="http://schemas.openxmlformats.org/officeDocument/2006/relationships/image" Target="../media/image55.png"/></Relationships>
</file>

<file path=ppt/slides/_rels/slide72.x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73.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75.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139.jpeg"/></Relationships>
</file>

<file path=ppt/slides/_rels/slide77.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41.jpeg"/></Relationships>
</file>

<file path=ppt/slides/_rels/slide7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45.jpeg"/><Relationship Id="rId1" Type="http://schemas.openxmlformats.org/officeDocument/2006/relationships/slideLayout" Target="../slideLayouts/slideLayout5.xml"/><Relationship Id="rId4" Type="http://schemas.openxmlformats.org/officeDocument/2006/relationships/chart" Target="../charts/chart1.xml"/></Relationships>
</file>

<file path=ppt/slides/_rels/slide8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image" Target="../media/image148.jpeg"/><Relationship Id="rId1" Type="http://schemas.openxmlformats.org/officeDocument/2006/relationships/slideLayout" Target="../slideLayouts/slideLayout5.xml"/><Relationship Id="rId4" Type="http://schemas.openxmlformats.org/officeDocument/2006/relationships/image" Target="../media/image150.jpeg"/></Relationships>
</file>

<file path=ppt/slides/_rels/slide84.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image" Target="../media/image151.jpe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image" Target="../media/image153.jpe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image" Target="../media/image155.jpe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ext Box 4"/>
          <p:cNvSpPr txBox="1">
            <a:spLocks noChangeArrowheads="1"/>
          </p:cNvSpPr>
          <p:nvPr/>
        </p:nvSpPr>
        <p:spPr bwMode="auto">
          <a:xfrm>
            <a:off x="0" y="0"/>
            <a:ext cx="962025" cy="519113"/>
          </a:xfrm>
          <a:prstGeom prst="rect">
            <a:avLst/>
          </a:prstGeom>
          <a:noFill/>
          <a:ln w="12700">
            <a:noFill/>
            <a:miter lim="800000"/>
            <a:headEnd type="none" w="lg" len="med"/>
            <a:tailEnd type="none" w="lg" len="med"/>
          </a:ln>
          <a:effectLst/>
        </p:spPr>
        <p:txBody>
          <a:bodyPr>
            <a:spAutoFit/>
          </a:bodyPr>
          <a:lstStyle/>
          <a:p>
            <a:pPr>
              <a:spcBef>
                <a:spcPct val="50000"/>
              </a:spcBef>
            </a:pPr>
            <a:r>
              <a:rPr lang="en-US">
                <a:latin typeface="MT Extra" pitchFamily="18" charset="2"/>
              </a:rPr>
              <a:t>   </a:t>
            </a:r>
          </a:p>
        </p:txBody>
      </p:sp>
      <p:pic>
        <p:nvPicPr>
          <p:cNvPr id="5" name="Picture 2" descr="https://lh5.googleusercontent.com/-97sLcWSWJFo/Uu_cYCFszBI/AAAAAAAAtrU/QHz-gbCa_K0/w1315-h929-no/IMG_3408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8613208"/>
          </a:xfrm>
          <a:prstGeom prst="rect">
            <a:avLst/>
          </a:prstGeom>
          <a:noFill/>
          <a:extLst>
            <a:ext uri="{909E8E84-426E-40DD-AFC4-6F175D3DCCD1}">
              <a14:hiddenFill xmlns:a14="http://schemas.microsoft.com/office/drawing/2010/main">
                <a:solidFill>
                  <a:srgbClr val="FFFFFF"/>
                </a:solidFill>
              </a14:hiddenFill>
            </a:ext>
          </a:extLst>
        </p:spPr>
      </p:pic>
      <p:sp>
        <p:nvSpPr>
          <p:cNvPr id="7171" name="Rectangle 3"/>
          <p:cNvSpPr>
            <a:spLocks noGrp="1" noChangeArrowheads="1"/>
          </p:cNvSpPr>
          <p:nvPr>
            <p:ph type="ctrTitle" sz="quarter"/>
          </p:nvPr>
        </p:nvSpPr>
        <p:spPr>
          <a:xfrm rot="444056">
            <a:off x="4285233" y="892901"/>
            <a:ext cx="7772400" cy="1143000"/>
          </a:xfrm>
        </p:spPr>
        <p:txBody>
          <a:bodyPr/>
          <a:lstStyle/>
          <a:p>
            <a:r>
              <a:rPr lang="en-US" sz="6600" dirty="0"/>
              <a:t>Self-Cleaning Floc Filter Settler</a:t>
            </a:r>
          </a:p>
        </p:txBody>
      </p:sp>
      <p:graphicFrame>
        <p:nvGraphicFramePr>
          <p:cNvPr id="2" name="Object 1">
            <a:extLst>
              <a:ext uri="{FF2B5EF4-FFF2-40B4-BE49-F238E27FC236}">
                <a16:creationId xmlns:a16="http://schemas.microsoft.com/office/drawing/2014/main" id="{C0F02F52-F797-459C-9DA9-1696EDC579C0}"/>
              </a:ext>
            </a:extLst>
          </p:cNvPr>
          <p:cNvGraphicFramePr>
            <a:graphicFrameLocks noChangeAspect="1"/>
          </p:cNvGraphicFramePr>
          <p:nvPr>
            <p:extLst>
              <p:ext uri="{D42A27DB-BD31-4B8C-83A1-F6EECF244321}">
                <p14:modId xmlns:p14="http://schemas.microsoft.com/office/powerpoint/2010/main" val="981004839"/>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1835155" name="Equation" r:id="rId5" imgW="914400" imgH="198720" progId="Equation.DSMT4">
                  <p:embed/>
                </p:oleObj>
              </mc:Choice>
              <mc:Fallback>
                <p:oleObj name="Equation" r:id="rId5" imgW="914400" imgH="198720" progId="Equation.DSMT4">
                  <p:embed/>
                  <p:pic>
                    <p:nvPicPr>
                      <p:cNvPr id="0" name=""/>
                      <p:cNvPicPr/>
                      <p:nvPr/>
                    </p:nvPicPr>
                    <p:blipFill>
                      <a:blip r:embed="rId6"/>
                      <a:stretch>
                        <a:fillRect/>
                      </a:stretch>
                    </p:blipFill>
                    <p:spPr>
                      <a:xfrm>
                        <a:off x="4927600" y="2667000"/>
                        <a:ext cx="914400" cy="198438"/>
                      </a:xfrm>
                      <a:prstGeom prst="rect">
                        <a:avLst/>
                      </a:prstGeom>
                    </p:spPr>
                  </p:pic>
                </p:oleObj>
              </mc:Fallback>
            </mc:AlternateContent>
          </a:graphicData>
        </a:graphic>
      </p:graphicFrame>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3986" name="Picture 2" descr="https://lh3.googleusercontent.com/v6RoZAw1oewTd4xm0al-cb7qtXnZpDRcOQkxWiJafRmBKybi5_tb32j8fUbI-fE0dJiCgULkD9uuDSsdA4mSAjkRyZtVfC4NMLFom6f53euul0jA5xCpXFWyt4sSa_Ac0kpP3qsZsKGneSxqfeca-nWdRsqV_wxhf2Nw8TG8rRfl2htPjvslY9dtzDrEUALnXds3Poay0xkndRtdvXLcdD7gz_QQiYfaeAf96lpFEbVO1IC8YLp0Z55ltxo0s3yhz1YBXVSqLbkcUonzomubmomHUO49otKueisLId_2y47GZklGK6WpVbCTCiwh-R4rjBzlyX-84nBgC-BaJGIDMYGFuYfLdkU37Ih0ArByh0p6GrXPW2O8PnaEUe6amLld3lTMs-HRhTS0YRW8VQWrly75mB9TPTLzkH1K7djGi88eJdgd_-8njabrZEtnlUzZt8-oJsHw2iWqSksWsmWtB0wMGGMEZDBti7S4glYbTg6tEapy8SS5-BsKSzayC0B61nblSp6xz_rZl756C5Qd92jKpQZqS2R01q_MR-mBZZ9LoX1Fg7vqAO1FMIuJ0gfeZIBJn70lP209X8uc_UiMIJVQjkdReYXPeI6Nx5GQd4BSruHrmqXsMDVv3Ozc_TbxDGq60AH_LcSJAShxMWMNPj0xr-CPwPhpJBlL=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8133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88861"/>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85CCC7-4902-4375-BCFE-969885DABA78}"/>
              </a:ext>
            </a:extLst>
          </p:cNvPr>
          <p:cNvSpPr>
            <a:spLocks noGrp="1"/>
          </p:cNvSpPr>
          <p:nvPr>
            <p:ph type="title"/>
          </p:nvPr>
        </p:nvSpPr>
        <p:spPr/>
        <p:txBody>
          <a:bodyPr/>
          <a:lstStyle/>
          <a:p>
            <a:r>
              <a:rPr lang="en-US" dirty="0"/>
              <a:t>Coagulant dose setting based on rapid settling of flocculated water</a:t>
            </a:r>
          </a:p>
        </p:txBody>
      </p:sp>
      <p:sp>
        <p:nvSpPr>
          <p:cNvPr id="93" name="Content Placeholder 92">
            <a:extLst>
              <a:ext uri="{FF2B5EF4-FFF2-40B4-BE49-F238E27FC236}">
                <a16:creationId xmlns:a16="http://schemas.microsoft.com/office/drawing/2014/main" id="{6214AEF8-35B0-452E-B027-52A38212F949}"/>
              </a:ext>
            </a:extLst>
          </p:cNvPr>
          <p:cNvSpPr>
            <a:spLocks noGrp="1"/>
          </p:cNvSpPr>
          <p:nvPr>
            <p:ph idx="1"/>
          </p:nvPr>
        </p:nvSpPr>
        <p:spPr>
          <a:xfrm>
            <a:off x="457200" y="1600200"/>
            <a:ext cx="6224954" cy="4525963"/>
          </a:xfrm>
        </p:spPr>
        <p:txBody>
          <a:bodyPr/>
          <a:lstStyle/>
          <a:p>
            <a:r>
              <a:rPr lang="en-US" dirty="0"/>
              <a:t>Plant operators will set a target     particle count</a:t>
            </a:r>
          </a:p>
          <a:p>
            <a:r>
              <a:rPr lang="en-US" dirty="0"/>
              <a:t>If particle count is too high the coagulant dose will be increased</a:t>
            </a:r>
          </a:p>
          <a:p>
            <a:r>
              <a:rPr lang="en-US" dirty="0"/>
              <a:t>Goal: obtain a faster indication of whether the coagulant dose is correct and use the AguaClara flocculation model to propose a change in the dose</a:t>
            </a:r>
          </a:p>
          <a:p>
            <a:endParaRPr lang="en-US" dirty="0"/>
          </a:p>
        </p:txBody>
      </p:sp>
      <p:sp>
        <p:nvSpPr>
          <p:cNvPr id="5" name="Rectangle 4">
            <a:extLst>
              <a:ext uri="{FF2B5EF4-FFF2-40B4-BE49-F238E27FC236}">
                <a16:creationId xmlns:a16="http://schemas.microsoft.com/office/drawing/2014/main" id="{C37BDB8F-E186-47B2-8B14-C6376FB22EB7}"/>
              </a:ext>
            </a:extLst>
          </p:cNvPr>
          <p:cNvSpPr/>
          <p:nvPr/>
        </p:nvSpPr>
        <p:spPr>
          <a:xfrm>
            <a:off x="8400978" y="3713562"/>
            <a:ext cx="2777706" cy="232050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FD418D12-E226-4BB6-921E-D117DB4979C5}"/>
              </a:ext>
            </a:extLst>
          </p:cNvPr>
          <p:cNvSpPr/>
          <p:nvPr/>
        </p:nvSpPr>
        <p:spPr>
          <a:xfrm>
            <a:off x="8392352" y="3428890"/>
            <a:ext cx="2803585" cy="2622430"/>
          </a:xfrm>
          <a:custGeom>
            <a:avLst/>
            <a:gdLst>
              <a:gd name="connsiteX0" fmla="*/ 0 w 2803585"/>
              <a:gd name="connsiteY0" fmla="*/ 0 h 2622430"/>
              <a:gd name="connsiteX1" fmla="*/ 0 w 2803585"/>
              <a:gd name="connsiteY1" fmla="*/ 2622430 h 2622430"/>
              <a:gd name="connsiteX2" fmla="*/ 2803585 w 2803585"/>
              <a:gd name="connsiteY2" fmla="*/ 2622430 h 2622430"/>
              <a:gd name="connsiteX3" fmla="*/ 2803585 w 2803585"/>
              <a:gd name="connsiteY3" fmla="*/ 8626 h 2622430"/>
            </a:gdLst>
            <a:ahLst/>
            <a:cxnLst>
              <a:cxn ang="0">
                <a:pos x="connsiteX0" y="connsiteY0"/>
              </a:cxn>
              <a:cxn ang="0">
                <a:pos x="connsiteX1" y="connsiteY1"/>
              </a:cxn>
              <a:cxn ang="0">
                <a:pos x="connsiteX2" y="connsiteY2"/>
              </a:cxn>
              <a:cxn ang="0">
                <a:pos x="connsiteX3" y="connsiteY3"/>
              </a:cxn>
            </a:cxnLst>
            <a:rect l="l" t="t" r="r" b="b"/>
            <a:pathLst>
              <a:path w="2803585" h="2622430">
                <a:moveTo>
                  <a:pt x="0" y="0"/>
                </a:moveTo>
                <a:lnTo>
                  <a:pt x="0" y="2622430"/>
                </a:lnTo>
                <a:lnTo>
                  <a:pt x="2803585" y="2622430"/>
                </a:lnTo>
                <a:lnTo>
                  <a:pt x="2803585" y="8626"/>
                </a:lnTo>
              </a:path>
            </a:pathLst>
          </a:cu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B8C6767-E797-4289-81D6-4C4C95BCFBB4}"/>
              </a:ext>
            </a:extLst>
          </p:cNvPr>
          <p:cNvSpPr/>
          <p:nvPr/>
        </p:nvSpPr>
        <p:spPr>
          <a:xfrm>
            <a:off x="8560816" y="389128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7D1EEB6-FBBF-43E4-A5EE-4FAA4D1D24D8}"/>
              </a:ext>
            </a:extLst>
          </p:cNvPr>
          <p:cNvSpPr/>
          <p:nvPr/>
        </p:nvSpPr>
        <p:spPr>
          <a:xfrm>
            <a:off x="9377450" y="481143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3FFD860-DA72-4AA0-99DC-4D41C6B6FD7C}"/>
              </a:ext>
            </a:extLst>
          </p:cNvPr>
          <p:cNvSpPr/>
          <p:nvPr/>
        </p:nvSpPr>
        <p:spPr>
          <a:xfrm>
            <a:off x="10185458" y="5300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6D89BA4-E4A2-489B-A139-050D09D0F3F7}"/>
              </a:ext>
            </a:extLst>
          </p:cNvPr>
          <p:cNvSpPr/>
          <p:nvPr/>
        </p:nvSpPr>
        <p:spPr>
          <a:xfrm>
            <a:off x="9949669" y="475392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30260BB-2910-4677-8795-0E094186F54E}"/>
              </a:ext>
            </a:extLst>
          </p:cNvPr>
          <p:cNvSpPr/>
          <p:nvPr/>
        </p:nvSpPr>
        <p:spPr>
          <a:xfrm>
            <a:off x="8747722" y="432835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E670689-E07E-4D9E-ADE2-10E5AAB52FDE}"/>
              </a:ext>
            </a:extLst>
          </p:cNvPr>
          <p:cNvSpPr/>
          <p:nvPr/>
        </p:nvSpPr>
        <p:spPr>
          <a:xfrm>
            <a:off x="9227926" y="385103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6782761-12E9-4BC2-AD50-7A8BA021DDE6}"/>
              </a:ext>
            </a:extLst>
          </p:cNvPr>
          <p:cNvSpPr/>
          <p:nvPr/>
        </p:nvSpPr>
        <p:spPr>
          <a:xfrm>
            <a:off x="9319941" y="450376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A16F73F-C2B4-4CFA-BC23-577753695C8D}"/>
              </a:ext>
            </a:extLst>
          </p:cNvPr>
          <p:cNvSpPr/>
          <p:nvPr/>
        </p:nvSpPr>
        <p:spPr>
          <a:xfrm>
            <a:off x="8946129" y="500122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DBADB17A-0F52-417F-9430-0D6E0BF0863D}"/>
              </a:ext>
            </a:extLst>
          </p:cNvPr>
          <p:cNvSpPr/>
          <p:nvPr/>
        </p:nvSpPr>
        <p:spPr>
          <a:xfrm>
            <a:off x="10375238" y="435136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87F2D20-8172-4670-8917-BED9F41387DB}"/>
              </a:ext>
            </a:extLst>
          </p:cNvPr>
          <p:cNvSpPr/>
          <p:nvPr/>
        </p:nvSpPr>
        <p:spPr>
          <a:xfrm>
            <a:off x="10355110" y="397755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1172CAD-BC82-4D05-963D-7D776FDB84D9}"/>
              </a:ext>
            </a:extLst>
          </p:cNvPr>
          <p:cNvSpPr/>
          <p:nvPr/>
        </p:nvSpPr>
        <p:spPr>
          <a:xfrm>
            <a:off x="10093443" y="42507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6F71B8AA-BCA3-4EB3-8D35-26DAEE4E524F}"/>
              </a:ext>
            </a:extLst>
          </p:cNvPr>
          <p:cNvSpPr/>
          <p:nvPr/>
        </p:nvSpPr>
        <p:spPr>
          <a:xfrm>
            <a:off x="10659912" y="48171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D0540CD7-F44F-498C-976D-3F5009E8B0D1}"/>
              </a:ext>
            </a:extLst>
          </p:cNvPr>
          <p:cNvSpPr/>
          <p:nvPr/>
        </p:nvSpPr>
        <p:spPr>
          <a:xfrm>
            <a:off x="11010721" y="422772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016B14E-E909-4557-8811-C5A096752F95}"/>
              </a:ext>
            </a:extLst>
          </p:cNvPr>
          <p:cNvSpPr/>
          <p:nvPr/>
        </p:nvSpPr>
        <p:spPr>
          <a:xfrm>
            <a:off x="10921583" y="377627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4DA0833-FEA2-4816-8BEC-B653FE45FAE8}"/>
              </a:ext>
            </a:extLst>
          </p:cNvPr>
          <p:cNvSpPr/>
          <p:nvPr/>
        </p:nvSpPr>
        <p:spPr>
          <a:xfrm>
            <a:off x="10668544" y="41788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EBC8535-078F-406F-8021-60C0E0967C2C}"/>
              </a:ext>
            </a:extLst>
          </p:cNvPr>
          <p:cNvSpPr/>
          <p:nvPr/>
        </p:nvSpPr>
        <p:spPr>
          <a:xfrm>
            <a:off x="9570116" y="528877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96509D20-EB28-43AB-970E-5859FC22B16F}"/>
              </a:ext>
            </a:extLst>
          </p:cNvPr>
          <p:cNvSpPr/>
          <p:nvPr/>
        </p:nvSpPr>
        <p:spPr>
          <a:xfrm>
            <a:off x="8523447" y="519101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C529FE8C-A3EB-48ED-8B5A-21C16E652E38}"/>
              </a:ext>
            </a:extLst>
          </p:cNvPr>
          <p:cNvSpPr/>
          <p:nvPr/>
        </p:nvSpPr>
        <p:spPr>
          <a:xfrm>
            <a:off x="8736235" y="479132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76FA0B8C-1FBE-4CCF-8553-D84CE32CA800}"/>
              </a:ext>
            </a:extLst>
          </p:cNvPr>
          <p:cNvSpPr/>
          <p:nvPr/>
        </p:nvSpPr>
        <p:spPr>
          <a:xfrm>
            <a:off x="8923144" y="530603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5FFB413C-878E-4E06-A520-34D0F005B848}"/>
              </a:ext>
            </a:extLst>
          </p:cNvPr>
          <p:cNvSpPr/>
          <p:nvPr/>
        </p:nvSpPr>
        <p:spPr>
          <a:xfrm>
            <a:off x="9110053" y="582074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ED6E43C-F67F-4341-9441-7C413DCBE29E}"/>
              </a:ext>
            </a:extLst>
          </p:cNvPr>
          <p:cNvSpPr/>
          <p:nvPr/>
        </p:nvSpPr>
        <p:spPr>
          <a:xfrm>
            <a:off x="8606849" y="572298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BEDADD9-51E2-4FB0-BD41-28DB36EA08EB}"/>
              </a:ext>
            </a:extLst>
          </p:cNvPr>
          <p:cNvSpPr/>
          <p:nvPr/>
        </p:nvSpPr>
        <p:spPr>
          <a:xfrm>
            <a:off x="9690906" y="559933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2FB5AAA2-68B8-4531-826A-1265A4627EEF}"/>
              </a:ext>
            </a:extLst>
          </p:cNvPr>
          <p:cNvSpPr/>
          <p:nvPr/>
        </p:nvSpPr>
        <p:spPr>
          <a:xfrm>
            <a:off x="10774963" y="54756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0A8CB46-1259-40FD-B1B5-1183B196E391}"/>
              </a:ext>
            </a:extLst>
          </p:cNvPr>
          <p:cNvSpPr/>
          <p:nvPr/>
        </p:nvSpPr>
        <p:spPr>
          <a:xfrm>
            <a:off x="10392529" y="565397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F2A47962-971D-4BC9-B3E1-A57C398EB7F6}"/>
              </a:ext>
            </a:extLst>
          </p:cNvPr>
          <p:cNvSpPr/>
          <p:nvPr/>
        </p:nvSpPr>
        <p:spPr>
          <a:xfrm>
            <a:off x="10010095" y="583225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D572834F-12A0-47A5-9097-4DAF198B310E}"/>
              </a:ext>
            </a:extLst>
          </p:cNvPr>
          <p:cNvSpPr/>
          <p:nvPr/>
        </p:nvSpPr>
        <p:spPr>
          <a:xfrm>
            <a:off x="10869864" y="578625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CDFA414E-58E4-4B17-8512-FC042C9F086B}"/>
              </a:ext>
            </a:extLst>
          </p:cNvPr>
          <p:cNvSpPr/>
          <p:nvPr/>
        </p:nvSpPr>
        <p:spPr>
          <a:xfrm>
            <a:off x="10547814" y="511914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155EBAF-7FC3-460D-985A-47FE90BAC3DF}"/>
              </a:ext>
            </a:extLst>
          </p:cNvPr>
          <p:cNvSpPr/>
          <p:nvPr/>
        </p:nvSpPr>
        <p:spPr>
          <a:xfrm>
            <a:off x="8960219" y="402906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84D174A3-2213-4BAE-A9F8-1164C43C5851}"/>
              </a:ext>
            </a:extLst>
          </p:cNvPr>
          <p:cNvSpPr/>
          <p:nvPr/>
        </p:nvSpPr>
        <p:spPr>
          <a:xfrm>
            <a:off x="9604326" y="44316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D71322E0-26B9-4514-A9D5-025C3CF08D0B}"/>
              </a:ext>
            </a:extLst>
          </p:cNvPr>
          <p:cNvSpPr/>
          <p:nvPr/>
        </p:nvSpPr>
        <p:spPr>
          <a:xfrm>
            <a:off x="10248433" y="483420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B018480E-7E2F-4096-A410-BBFC23D22A35}"/>
              </a:ext>
            </a:extLst>
          </p:cNvPr>
          <p:cNvSpPr/>
          <p:nvPr/>
        </p:nvSpPr>
        <p:spPr>
          <a:xfrm>
            <a:off x="9020608" y="46415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4C7273AB-A9D6-4BDA-8CDE-27CC7D53992A}"/>
              </a:ext>
            </a:extLst>
          </p:cNvPr>
          <p:cNvSpPr/>
          <p:nvPr/>
        </p:nvSpPr>
        <p:spPr>
          <a:xfrm>
            <a:off x="9086745" y="484570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7F845AA1-6D22-45C6-BCE5-3DECFBA8ED1C}"/>
              </a:ext>
            </a:extLst>
          </p:cNvPr>
          <p:cNvSpPr/>
          <p:nvPr/>
        </p:nvSpPr>
        <p:spPr>
          <a:xfrm>
            <a:off x="9152882" y="504985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F756341C-2D78-4B57-8D85-045BE344A7CE}"/>
              </a:ext>
            </a:extLst>
          </p:cNvPr>
          <p:cNvSpPr/>
          <p:nvPr/>
        </p:nvSpPr>
        <p:spPr>
          <a:xfrm>
            <a:off x="9693472" y="505560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9A0E92C2-038E-40B3-AD7B-29040719D604}"/>
              </a:ext>
            </a:extLst>
          </p:cNvPr>
          <p:cNvSpPr/>
          <p:nvPr/>
        </p:nvSpPr>
        <p:spPr>
          <a:xfrm>
            <a:off x="10234062" y="506135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DF7E2E49-071E-45CD-B145-0958307B6446}"/>
              </a:ext>
            </a:extLst>
          </p:cNvPr>
          <p:cNvSpPr/>
          <p:nvPr/>
        </p:nvSpPr>
        <p:spPr>
          <a:xfrm>
            <a:off x="9618712" y="378177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636C56EF-31C1-421A-993A-0D1E6F54024F}"/>
              </a:ext>
            </a:extLst>
          </p:cNvPr>
          <p:cNvSpPr/>
          <p:nvPr/>
        </p:nvSpPr>
        <p:spPr>
          <a:xfrm>
            <a:off x="9745233" y="466741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657301D4-0463-42FC-AAF6-522A24BBF1A8}"/>
              </a:ext>
            </a:extLst>
          </p:cNvPr>
          <p:cNvSpPr/>
          <p:nvPr/>
        </p:nvSpPr>
        <p:spPr>
          <a:xfrm>
            <a:off x="9871754" y="555306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43E8701F-CB6B-4623-9BF9-F900C97C3E4F}"/>
              </a:ext>
            </a:extLst>
          </p:cNvPr>
          <p:cNvSpPr/>
          <p:nvPr/>
        </p:nvSpPr>
        <p:spPr>
          <a:xfrm>
            <a:off x="8471399" y="585210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ADFCF4E8-301B-4C32-97C1-7F7D9B86CD0B}"/>
              </a:ext>
            </a:extLst>
          </p:cNvPr>
          <p:cNvSpPr/>
          <p:nvPr/>
        </p:nvSpPr>
        <p:spPr>
          <a:xfrm>
            <a:off x="8934349" y="566807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522ED8E9-22D1-4AEB-8CE6-E6E0814A4C2C}"/>
              </a:ext>
            </a:extLst>
          </p:cNvPr>
          <p:cNvSpPr/>
          <p:nvPr/>
        </p:nvSpPr>
        <p:spPr>
          <a:xfrm>
            <a:off x="9276529" y="53805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1625E8C5-B307-4967-91CC-AE0DB604F5A4}"/>
              </a:ext>
            </a:extLst>
          </p:cNvPr>
          <p:cNvSpPr/>
          <p:nvPr/>
        </p:nvSpPr>
        <p:spPr>
          <a:xfrm>
            <a:off x="9860249" y="530001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147763DA-62C5-46E3-B7D1-AF75A365BCD7}"/>
              </a:ext>
            </a:extLst>
          </p:cNvPr>
          <p:cNvSpPr/>
          <p:nvPr/>
        </p:nvSpPr>
        <p:spPr>
          <a:xfrm>
            <a:off x="10323199" y="51159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622796C-D76C-4FBD-A487-FB1E2E770806}"/>
              </a:ext>
            </a:extLst>
          </p:cNvPr>
          <p:cNvSpPr/>
          <p:nvPr/>
        </p:nvSpPr>
        <p:spPr>
          <a:xfrm>
            <a:off x="10786149" y="493194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CF507D0-C9E0-453D-A2B2-500A7132D58E}"/>
              </a:ext>
            </a:extLst>
          </p:cNvPr>
          <p:cNvSpPr/>
          <p:nvPr/>
        </p:nvSpPr>
        <p:spPr>
          <a:xfrm>
            <a:off x="10929922" y="53603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425FD559-A0BD-412A-9061-A90DECD39089}"/>
              </a:ext>
            </a:extLst>
          </p:cNvPr>
          <p:cNvSpPr/>
          <p:nvPr/>
        </p:nvSpPr>
        <p:spPr>
          <a:xfrm>
            <a:off x="11073695" y="578883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64971395-1095-4876-9BAF-4D10F7527BD4}"/>
              </a:ext>
            </a:extLst>
          </p:cNvPr>
          <p:cNvSpPr/>
          <p:nvPr/>
        </p:nvSpPr>
        <p:spPr>
          <a:xfrm>
            <a:off x="10259936" y="58290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758EBF4A-ED88-4685-92EA-75755CB62464}"/>
              </a:ext>
            </a:extLst>
          </p:cNvPr>
          <p:cNvSpPr/>
          <p:nvPr/>
        </p:nvSpPr>
        <p:spPr>
          <a:xfrm>
            <a:off x="9446177" y="586934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23DAE110-E396-41AC-9DDB-43C0371D4ABB}"/>
              </a:ext>
            </a:extLst>
          </p:cNvPr>
          <p:cNvSpPr/>
          <p:nvPr/>
        </p:nvSpPr>
        <p:spPr>
          <a:xfrm>
            <a:off x="8701429" y="55127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D2C6218-271E-4287-8999-BC98718BD3A5}"/>
              </a:ext>
            </a:extLst>
          </p:cNvPr>
          <p:cNvSpPr/>
          <p:nvPr/>
        </p:nvSpPr>
        <p:spPr>
          <a:xfrm>
            <a:off x="8896961" y="510446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CF24CC66-9E7C-44FA-94BE-B416930113AF}"/>
              </a:ext>
            </a:extLst>
          </p:cNvPr>
          <p:cNvSpPr/>
          <p:nvPr/>
        </p:nvSpPr>
        <p:spPr>
          <a:xfrm>
            <a:off x="8583535" y="466164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B7B07518-A065-4B28-8ACC-AA5CA0171D27}"/>
              </a:ext>
            </a:extLst>
          </p:cNvPr>
          <p:cNvSpPr/>
          <p:nvPr/>
        </p:nvSpPr>
        <p:spPr>
          <a:xfrm>
            <a:off x="8641044" y="424470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DA50B61B-7CDD-4B09-8245-D6391B532805}"/>
              </a:ext>
            </a:extLst>
          </p:cNvPr>
          <p:cNvSpPr/>
          <p:nvPr/>
        </p:nvSpPr>
        <p:spPr>
          <a:xfrm>
            <a:off x="8724432" y="381913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F71E929-85AB-4DFF-BDC2-65C43D529FDD}"/>
              </a:ext>
            </a:extLst>
          </p:cNvPr>
          <p:cNvSpPr/>
          <p:nvPr/>
        </p:nvSpPr>
        <p:spPr>
          <a:xfrm>
            <a:off x="9584198" y="4126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0567902D-76EC-4C98-8A2A-D7CF478DF7E3}"/>
              </a:ext>
            </a:extLst>
          </p:cNvPr>
          <p:cNvSpPr/>
          <p:nvPr/>
        </p:nvSpPr>
        <p:spPr>
          <a:xfrm>
            <a:off x="10443964" y="443448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2F5716DA-6C72-4F02-B9A4-22AE5E3EC38C}"/>
              </a:ext>
            </a:extLst>
          </p:cNvPr>
          <p:cNvSpPr/>
          <p:nvPr/>
        </p:nvSpPr>
        <p:spPr>
          <a:xfrm>
            <a:off x="10950047" y="456100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C1963B77-1A88-418B-8821-E64C474AC2EB}"/>
              </a:ext>
            </a:extLst>
          </p:cNvPr>
          <p:cNvSpPr/>
          <p:nvPr/>
        </p:nvSpPr>
        <p:spPr>
          <a:xfrm>
            <a:off x="10688379" y="390251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17711F2A-3719-4FE3-8481-476C33FE0B87}"/>
              </a:ext>
            </a:extLst>
          </p:cNvPr>
          <p:cNvSpPr/>
          <p:nvPr/>
        </p:nvSpPr>
        <p:spPr>
          <a:xfrm>
            <a:off x="10107533" y="391689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230CEF34-9CE7-4F53-89FD-312D440FABB3}"/>
              </a:ext>
            </a:extLst>
          </p:cNvPr>
          <p:cNvSpPr/>
          <p:nvPr/>
        </p:nvSpPr>
        <p:spPr>
          <a:xfrm>
            <a:off x="9883534" y="43772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0" name="Group 89">
            <a:extLst>
              <a:ext uri="{FF2B5EF4-FFF2-40B4-BE49-F238E27FC236}">
                <a16:creationId xmlns:a16="http://schemas.microsoft.com/office/drawing/2014/main" id="{4BFD5643-5EB4-4B51-85B5-D0B030D45466}"/>
              </a:ext>
            </a:extLst>
          </p:cNvPr>
          <p:cNvGrpSpPr/>
          <p:nvPr/>
        </p:nvGrpSpPr>
        <p:grpSpPr>
          <a:xfrm>
            <a:off x="8633893" y="3765697"/>
            <a:ext cx="1382016" cy="1704772"/>
            <a:chOff x="6961517" y="4227324"/>
            <a:chExt cx="1382016" cy="1704772"/>
          </a:xfrm>
        </p:grpSpPr>
        <p:cxnSp>
          <p:nvCxnSpPr>
            <p:cNvPr id="86" name="Straight Connector 85">
              <a:extLst>
                <a:ext uri="{FF2B5EF4-FFF2-40B4-BE49-F238E27FC236}">
                  <a16:creationId xmlns:a16="http://schemas.microsoft.com/office/drawing/2014/main" id="{D2AC5B58-541D-45AA-8174-5FB8FF1C479D}"/>
                </a:ext>
              </a:extLst>
            </p:cNvPr>
            <p:cNvCxnSpPr/>
            <p:nvPr/>
          </p:nvCxnSpPr>
          <p:spPr>
            <a:xfrm flipV="1">
              <a:off x="6961517" y="4252822"/>
              <a:ext cx="1138687" cy="1544128"/>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8C59F2D-9B22-4C28-A8E1-FA4671DA047F}"/>
                </a:ext>
              </a:extLst>
            </p:cNvPr>
            <p:cNvCxnSpPr/>
            <p:nvPr/>
          </p:nvCxnSpPr>
          <p:spPr>
            <a:xfrm flipV="1">
              <a:off x="7165677" y="4387968"/>
              <a:ext cx="1138687" cy="1544128"/>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89" name="Freeform: Shape 88">
              <a:extLst>
                <a:ext uri="{FF2B5EF4-FFF2-40B4-BE49-F238E27FC236}">
                  <a16:creationId xmlns:a16="http://schemas.microsoft.com/office/drawing/2014/main" id="{A5C11B49-1664-4D0C-A731-18A618FE269B}"/>
                </a:ext>
              </a:extLst>
            </p:cNvPr>
            <p:cNvSpPr/>
            <p:nvPr/>
          </p:nvSpPr>
          <p:spPr>
            <a:xfrm rot="13024710">
              <a:off x="8024481" y="4227324"/>
              <a:ext cx="319052" cy="238664"/>
            </a:xfrm>
            <a:custGeom>
              <a:avLst/>
              <a:gdLst>
                <a:gd name="connsiteX0" fmla="*/ 0 w 2803585"/>
                <a:gd name="connsiteY0" fmla="*/ 0 h 2622430"/>
                <a:gd name="connsiteX1" fmla="*/ 0 w 2803585"/>
                <a:gd name="connsiteY1" fmla="*/ 2622430 h 2622430"/>
                <a:gd name="connsiteX2" fmla="*/ 2803585 w 2803585"/>
                <a:gd name="connsiteY2" fmla="*/ 2622430 h 2622430"/>
                <a:gd name="connsiteX3" fmla="*/ 2803585 w 2803585"/>
                <a:gd name="connsiteY3" fmla="*/ 8626 h 2622430"/>
              </a:gdLst>
              <a:ahLst/>
              <a:cxnLst>
                <a:cxn ang="0">
                  <a:pos x="connsiteX0" y="connsiteY0"/>
                </a:cxn>
                <a:cxn ang="0">
                  <a:pos x="connsiteX1" y="connsiteY1"/>
                </a:cxn>
                <a:cxn ang="0">
                  <a:pos x="connsiteX2" y="connsiteY2"/>
                </a:cxn>
                <a:cxn ang="0">
                  <a:pos x="connsiteX3" y="connsiteY3"/>
                </a:cxn>
              </a:cxnLst>
              <a:rect l="l" t="t" r="r" b="b"/>
              <a:pathLst>
                <a:path w="2803585" h="2622430">
                  <a:moveTo>
                    <a:pt x="0" y="0"/>
                  </a:moveTo>
                  <a:lnTo>
                    <a:pt x="0" y="2622430"/>
                  </a:lnTo>
                  <a:lnTo>
                    <a:pt x="2803585" y="2622430"/>
                  </a:lnTo>
                  <a:lnTo>
                    <a:pt x="2803585" y="8626"/>
                  </a:lnTo>
                </a:path>
              </a:pathLst>
            </a:cu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36034" name="Picture 2" descr="https://chemtrac.com/wp-content/uploads/magictoolbox_cache/cf3e6ec01aac7cb79461bcfe9d0d075e/100x100/614917004/PC3400-800W-300x300-1-1.png">
            <a:extLst>
              <a:ext uri="{FF2B5EF4-FFF2-40B4-BE49-F238E27FC236}">
                <a16:creationId xmlns:a16="http://schemas.microsoft.com/office/drawing/2014/main" id="{EE88022A-0B26-4E2C-AF5F-4DB1885F1F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2471" y="1619859"/>
            <a:ext cx="952500" cy="952500"/>
          </a:xfrm>
          <a:prstGeom prst="rect">
            <a:avLst/>
          </a:prstGeom>
          <a:noFill/>
          <a:extLst>
            <a:ext uri="{909E8E84-426E-40DD-AFC4-6F175D3DCCD1}">
              <a14:hiddenFill xmlns:a14="http://schemas.microsoft.com/office/drawing/2010/main">
                <a:solidFill>
                  <a:srgbClr val="FFFFFF"/>
                </a:solidFill>
              </a14:hiddenFill>
            </a:ext>
          </a:extLst>
        </p:spPr>
      </p:pic>
      <p:sp>
        <p:nvSpPr>
          <p:cNvPr id="92" name="Freeform: Shape 91">
            <a:extLst>
              <a:ext uri="{FF2B5EF4-FFF2-40B4-BE49-F238E27FC236}">
                <a16:creationId xmlns:a16="http://schemas.microsoft.com/office/drawing/2014/main" id="{8B84476B-321A-414E-B03A-E553282EBAD6}"/>
              </a:ext>
            </a:extLst>
          </p:cNvPr>
          <p:cNvSpPr/>
          <p:nvPr/>
        </p:nvSpPr>
        <p:spPr>
          <a:xfrm>
            <a:off x="9901974" y="2531743"/>
            <a:ext cx="1268083" cy="1259456"/>
          </a:xfrm>
          <a:custGeom>
            <a:avLst/>
            <a:gdLst>
              <a:gd name="connsiteX0" fmla="*/ 0 w 1268083"/>
              <a:gd name="connsiteY0" fmla="*/ 1259456 h 1259456"/>
              <a:gd name="connsiteX1" fmla="*/ 914400 w 1268083"/>
              <a:gd name="connsiteY1" fmla="*/ 577970 h 1259456"/>
              <a:gd name="connsiteX2" fmla="*/ 1268083 w 1268083"/>
              <a:gd name="connsiteY2" fmla="*/ 0 h 1259456"/>
            </a:gdLst>
            <a:ahLst/>
            <a:cxnLst>
              <a:cxn ang="0">
                <a:pos x="connsiteX0" y="connsiteY0"/>
              </a:cxn>
              <a:cxn ang="0">
                <a:pos x="connsiteX1" y="connsiteY1"/>
              </a:cxn>
              <a:cxn ang="0">
                <a:pos x="connsiteX2" y="connsiteY2"/>
              </a:cxn>
            </a:cxnLst>
            <a:rect l="l" t="t" r="r" b="b"/>
            <a:pathLst>
              <a:path w="1268083" h="1259456">
                <a:moveTo>
                  <a:pt x="0" y="1259456"/>
                </a:moveTo>
                <a:cubicBezTo>
                  <a:pt x="351526" y="1023667"/>
                  <a:pt x="703053" y="787879"/>
                  <a:pt x="914400" y="577970"/>
                </a:cubicBezTo>
                <a:cubicBezTo>
                  <a:pt x="1125747" y="368061"/>
                  <a:pt x="1196915" y="184030"/>
                  <a:pt x="1268083" y="0"/>
                </a:cubicBezTo>
              </a:path>
            </a:pathLst>
          </a:custGeom>
          <a:noFill/>
          <a:ln w="101600"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B5FBDF56-C32C-4757-A24D-1FAC56738F3F}"/>
              </a:ext>
            </a:extLst>
          </p:cNvPr>
          <p:cNvSpPr/>
          <p:nvPr/>
        </p:nvSpPr>
        <p:spPr>
          <a:xfrm>
            <a:off x="10370352" y="340257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3FFBAC64-7C0D-4746-8715-11BE029B17D3}"/>
              </a:ext>
            </a:extLst>
          </p:cNvPr>
          <p:cNvSpPr/>
          <p:nvPr/>
        </p:nvSpPr>
        <p:spPr>
          <a:xfrm>
            <a:off x="10929152" y="289457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721B83BB-0561-48AF-8E38-565A9BECC24B}"/>
              </a:ext>
            </a:extLst>
          </p:cNvPr>
          <p:cNvSpPr/>
          <p:nvPr/>
        </p:nvSpPr>
        <p:spPr>
          <a:xfrm>
            <a:off x="9882672" y="375817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7D3421C3-3622-4ECC-A2B3-3545516F5B94}"/>
              </a:ext>
            </a:extLst>
          </p:cNvPr>
          <p:cNvGrpSpPr/>
          <p:nvPr/>
        </p:nvGrpSpPr>
        <p:grpSpPr>
          <a:xfrm>
            <a:off x="7514184" y="1655107"/>
            <a:ext cx="3165894" cy="1384995"/>
            <a:chOff x="5045304" y="5049328"/>
            <a:chExt cx="3165894" cy="1384995"/>
          </a:xfrm>
        </p:grpSpPr>
        <p:sp>
          <p:nvSpPr>
            <p:cNvPr id="91" name="TextBox 90">
              <a:extLst>
                <a:ext uri="{FF2B5EF4-FFF2-40B4-BE49-F238E27FC236}">
                  <a16:creationId xmlns:a16="http://schemas.microsoft.com/office/drawing/2014/main" id="{0C1CB940-9FA5-4760-A8F7-A43B429345E2}"/>
                </a:ext>
              </a:extLst>
            </p:cNvPr>
            <p:cNvSpPr txBox="1"/>
            <p:nvPr/>
          </p:nvSpPr>
          <p:spPr>
            <a:xfrm>
              <a:off x="5045304" y="5049328"/>
              <a:ext cx="3165894" cy="1384995"/>
            </a:xfrm>
            <a:prstGeom prst="rect">
              <a:avLst/>
            </a:prstGeom>
            <a:noFill/>
          </p:spPr>
          <p:txBody>
            <a:bodyPr wrap="square" rtlCol="0">
              <a:spAutoFit/>
            </a:bodyPr>
            <a:lstStyle/>
            <a:p>
              <a:r>
                <a:rPr lang="en-US" dirty="0"/>
                <a:t>Submerged tube settler that will remove    flocs</a:t>
              </a:r>
            </a:p>
          </p:txBody>
        </p:sp>
        <p:sp>
          <p:nvSpPr>
            <p:cNvPr id="97" name="Oval 96">
              <a:extLst>
                <a:ext uri="{FF2B5EF4-FFF2-40B4-BE49-F238E27FC236}">
                  <a16:creationId xmlns:a16="http://schemas.microsoft.com/office/drawing/2014/main" id="{B3AE0616-2C82-4CCF-88EC-64DAA0EF28F4}"/>
                </a:ext>
              </a:extLst>
            </p:cNvPr>
            <p:cNvSpPr/>
            <p:nvPr/>
          </p:nvSpPr>
          <p:spPr>
            <a:xfrm>
              <a:off x="6293985" y="612937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0" name="Straight Arrow Connector 99">
            <a:extLst>
              <a:ext uri="{FF2B5EF4-FFF2-40B4-BE49-F238E27FC236}">
                <a16:creationId xmlns:a16="http://schemas.microsoft.com/office/drawing/2014/main" id="{76239A3D-5FBB-444A-9B49-C7579DCBCEEE}"/>
              </a:ext>
            </a:extLst>
          </p:cNvPr>
          <p:cNvCxnSpPr>
            <a:stCxn id="91" idx="2"/>
          </p:cNvCxnSpPr>
          <p:nvPr/>
        </p:nvCxnSpPr>
        <p:spPr>
          <a:xfrm>
            <a:off x="9097131" y="3040102"/>
            <a:ext cx="504069" cy="9621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0D6762EB-09DE-4827-B55E-B2658EF5470B}"/>
              </a:ext>
            </a:extLst>
          </p:cNvPr>
          <p:cNvSpPr txBox="1"/>
          <p:nvPr/>
        </p:nvSpPr>
        <p:spPr>
          <a:xfrm>
            <a:off x="8761046" y="6053427"/>
            <a:ext cx="1818126" cy="523220"/>
          </a:xfrm>
          <a:prstGeom prst="rect">
            <a:avLst/>
          </a:prstGeom>
          <a:noFill/>
        </p:spPr>
        <p:txBody>
          <a:bodyPr wrap="none" rtlCol="0">
            <a:spAutoFit/>
          </a:bodyPr>
          <a:lstStyle/>
          <a:p>
            <a:r>
              <a:rPr lang="en-US" dirty="0"/>
              <a:t>Flocculator</a:t>
            </a:r>
          </a:p>
        </p:txBody>
      </p:sp>
      <p:sp>
        <p:nvSpPr>
          <p:cNvPr id="103" name="Oval 102">
            <a:extLst>
              <a:ext uri="{FF2B5EF4-FFF2-40B4-BE49-F238E27FC236}">
                <a16:creationId xmlns:a16="http://schemas.microsoft.com/office/drawing/2014/main" id="{39FB9D73-B209-4A29-A0D1-18C6D43E87E7}"/>
              </a:ext>
            </a:extLst>
          </p:cNvPr>
          <p:cNvSpPr/>
          <p:nvPr/>
        </p:nvSpPr>
        <p:spPr>
          <a:xfrm>
            <a:off x="6461655" y="188806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111395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5010" name="Picture 2" descr="https://lh3.googleusercontent.com/uVqDQqlRse-5vbi-uIa0FcZhJgCqjUzychaLjbBkz19i8jd0efxIYpqhpt4F7hVsWlxwCARSfNAWOkyjeoVWG0u6z89EjsCP_VVGMh8BipfCKwNOY9QwGW4As8eIE6-ZBH3-C6SL7l-veWX46BX0bJGXSd3-QgEVl0fBKM1BiQ_tmxytG4BUawF37kAGwHUmQUaXZCX_Q8QWZUnMIItIffwLj-mjKV5_Zm6jm-KBMVA0Uve9GZnQJ64OR5Rf_PYk2p5dsNW5HsfB25v_kCOuOTPN8YMGVZxXV3Aw5zOUIiFdYMzLsLoCSXOgRu3JiTyzDo3ah3xoEW6UeFRqrhWse5Rl5qxjhMunD-E7JrlWdA8a5hcbmdPxyFkFdx-1v3m5iRbdiq9Xbzv9nVlAv2gXLVYg0o4aUi5FjGr5DoOYLqXMypMMoiV04jlKAW3EU6-IeK0JaeeU1qItYHdTPaK3sCBMYhJZIk28qloOB-PL-ClGQbX_XIoOo0XVv5fm2pt-71ph-0k_7qYHOfQWS_CeLs8Mt_ryVJtzZXK8p_W08HZI9Jo19VTycVnnrPH1zyGLgwiGlJzXAQC4UYjkdaeriqRymZvZESDnQA3DnkfMDBMauStU3QYqp6KTdxWJwQ7BuT7xkcKK2QAIx6dsVtL6IdcJMxtobPGuydS4=w1248-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914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69891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6034" name="Picture 2" descr="https://lh3.googleusercontent.com/n1AGo9MDH-F_Mg_A8mXRI2ydbO34PcqJLEJg2mjwokoCkjVgVF7A8zoMg57T-Na4VxqGagkPsPQ5Y5pA9QLXxZKt6X28Izdgza_R4aM4Ih0EnXCfzkIwl2kKLfQn1RPm6PTmCxuC28ieKxWy3yvAhraUlHQEA0m1Y_0AOYTaL9tV_-6P0EQIYU83Q484D-HV0fgT2GPQ6TNZLtSrBWUcvb73xArd1B0_QotDYbTQPjaxqcVJlHx4tFG8-eYXk_qA6ArsyHY8kd820kwu2QCFJy84fOJz6t89RdBCZOPpAn1XbJtERdfnv5aN7STAEI9tjYxJ8LKbXQpJ74uLYtAap6ol9nxs6rj_ihySD_2CjCbxIgnsKgueJKHLDzbe4oMDS5c9ledjohXqVs40FYcF6hRkrk7zPUeORgYk8yrf9PbJw5B8T2iHK4DZFYcUbXCEAJ2uuHxGWKocYoycPdy-M7rBpiVScNSx1zm4agrx8mYvESrsV-oxDCFd2Vmtdkusni77o6UD4YJQtmEtDDPKUVIaYMl9DbnlMsmamXAmohakju0gfICfmtk4oIGv4FvmRLecEvUTGJJUrFRnGg-DwHNJcCAEjMt7_eBHcg_S-47qnZ_dUsowgrv5ldkvSp_aRUttX2xkOc1dlLCr0CuALNSGZ8lDDRLLGiCm=w624-h936-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004" y="0"/>
            <a:ext cx="4833769" cy="7250654"/>
          </a:xfrm>
          <a:prstGeom prst="rect">
            <a:avLst/>
          </a:prstGeom>
          <a:noFill/>
          <a:extLst>
            <a:ext uri="{909E8E84-426E-40DD-AFC4-6F175D3DCCD1}">
              <a14:hiddenFill xmlns:a14="http://schemas.microsoft.com/office/drawing/2010/main">
                <a:solidFill>
                  <a:srgbClr val="FFFFFF"/>
                </a:solidFill>
              </a14:hiddenFill>
            </a:ext>
          </a:extLst>
        </p:spPr>
      </p:pic>
      <p:pic>
        <p:nvPicPr>
          <p:cNvPr id="1836036" name="Picture 4" descr="https://lh3.googleusercontent.com/UcsJkSxYIKJ9oKTAoz4qiAtY_k6k6DKtZSQfcr0244vzcTn1LhfkNQ3-xBGGE5wGe5tkgySPSJKWP0ipIO-R77nYPubMne9z8dO-yGTt7zi0CGtHQX1aozGJ6PPVjJo8wUIeNiiMK4zQ-AZBQHYHXuGvizTmJzSqX0dB7-MzyPqyx4kWNAfoCABY5yHreWspQAUWf1D5h7bjRIMgwxk5awQ_04Mv7Iu7gAlw8dLGqLbTFDsWKthPnJi6PF9zDqyEZusKpFt2trSqDbHewWcZPINWoW_qwpjilAs1LHQek89yfT5tUDY8Q2DBVQjFDVtSdX--Wa08N_eux01ZkIoyioToVZ_vLc3UHpGuYcrw5EuiqEQELpCh_9EOpRqH_BKWnkyEios1qhEspUMLfnnPEQPAQqF-9GrlutRI76lOMPnfzAFTNUOU1qf5rbUIGn7nb2Hp_Kl406dI7YivB6mm9wUrtkmwOUatb13Bhyb7Mm9k9RxN81BUINOFaFUQvSK6KuZQg0js-ehPlhm3yuazsvnjgSdA7PJpuGRo5NG7SNMHZ7za36Rtg_fZ27Zmxy83esm32wyB-hnYmrBUQI6r4cMyT1yq8fP8-q4F1VRfeW5Y5rAf3bFV1_VKKXKcvpgpNE5SoW2e2CDPUsZrHHMAikXuGuWAT4cRq-ky=w624-h936-n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6300" y="-1"/>
            <a:ext cx="7505700" cy="11258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62472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8082" name="Picture 2" descr="https://lh3.googleusercontent.com/19ocurIsqRcrDgMIqUjDYt8l71LbUNdrQIAixdmBPntVW8GBJjGGByghz4he-kzddFPEdWeRL_jw8mByb2mmS04jDxp15t6XS45tvK7QKvPCNyUMuW_7h7k_xOH_8GAevol2daC6so6AOulon0MpW5uxbg3m-WsEO8Rs1BEX98J3kJDwTO09SWIUit3YcdYhpsTAdVhSZ6-qu-3PAyPMJ9eMxqjiWRkBiU3hdxIjLTQfXAy26GneELd20-YmDWqQWy_wEAT1ucxdviHRIBf9S7x7VIzvIOl8NUFCqSWhzGXdMxKR6xDU9hIiZaX26xP-Vm2GbUg4U8itzNjlVSouaAl2EpxcGcUQtz1xVrIaFTA7srwUQASkot5lzYKa-d9ftqTDRrCWJ1CRLbTvJtjXRVAPLS1qAQ_NtQ8rCv-_noGs98bsiaVR-m5RGX84xPdvnF1ZYvFLpXBDCFX7ljmynnxkbYtvqH7PNaK8FUqe8yYUGtBhO9gkcaXZbKPRl2F2KzkfENYNApp_CPCisH-NqYEJ69hUCs17Tv1UOZXb1CZ9c55JyFs3tYPJIUBc46Qcjo7qqGLKFRzz_B_6khqCm2YwoUkrUcCJQNKDO7usoEjl7-sZ9DY_t4U0FT56_qMBDKTdJWYmZZeqrNVvzsDLiBJnoI4QY6rCmtql=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8133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7026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9106" name="Picture 2" descr="https://lh3.googleusercontent.com/xxDYz2lYRUssqFKoAjcUoZPSIPz0pz2ZatDSpuyzbs6tJgIHvvdmHEiThMHBgjqzIHw_lRjwbwKnBubgVvaVGvU6H5nPxywL8sSgJWBAetyL6c6T5HyFvOPC7NbHm40LwmEfiX_D3_-XFu-qyCabYPdZE0_RGJX1UX8jyP6NcdKKOw5pzxHb8NT3G_lEHl_syvygR_GUWizpA-wENmadxfVdETv7tCGg7g_ALfHCZRdzKicO4lXvIJa6Ftm9APjSx1u4DjljOTewf5iotJkJC-oo77OWeTSeBT_ZYWTBq6AuyjSUfT25IXpfmP5OQPPZWKrDLrT4V7GYzR8lY6AdNkE1QlA1KbSTv8K7tjUDL0jvc5ihD2EWE07UnAsrU3CGBi3YjLPgAF8-TBHBePO5n8wpMf18Xr0MyXdt5oXaf7dfJUTW9nDV9i7Wfm2wqGJ28Zh_ISmVIvUVua_EJ71G8_9gPmmBfpn8rX8WnmRixygcKBak7PrQbSTRn5fWGo9rn6DuS4pNODOhcNxQU8N3H3APgk1eDs9QmoREcyfNWO7K9tWsTjy5UnfabsEkrbADkEM0Gk-wlx-0dVQToAAtbgS9Xk-FZGs9yQ5Fu_D7Mb7h8DRWk0R9eXrc6pg0YuhB1z030odyOsqrv_Dzfu9WFoExCS7CTJRmW7F9=s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648" y="-457200"/>
            <a:ext cx="7315199" cy="731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31090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5250" name="Picture 2" descr="https://lh3.googleusercontent.com/GI1jJTUfJc1YADYgAr0Y7ZJsZkakzBKchnVS90NBxng0PPKZ-flOn-gZ2hoI1mi-XfyGL-T42pTORrkJlHYzqNYS8ncSsGVSOMi9_CLiB8oyzTHdsOEkMXLlB3gTKCL1A9OlqiAmn6r2ORXEJVQr-9zM6-_8ipc-OwMtmu9pvwH1dlRws8qqIg1rXZR1H0jlLF0l65-Tsnj-iw7oKibOi8qFKyI4TTAx7Hq9LG-dvtNWppo29PqcxUQQ5SGCU0uTyKhRl2wHD9ZkSCNIIkc-GIcBRvVOm8CIX3lrlLt-nP-TggroPfq584Q25pUpQxmUEArp7YDRG1Xbzy2I63kfxKSMNB_ghqLnPOArSb46uphHgqC1MAjc9L2ntTSO7CM6wfOLNqQ2yCuIl6edSMbaHBlB7ZPtNC8Z6KGmUraJ806EO_tL6lOIHQB4g3Olz0ERFWA0LcLu3Lq7rn9VAVGZV0vGqaTdhGo3eN41jPcdyHkJab1M9qrWhTMFOJUKMEL-JndPCKZZWnxIoDXeFCW8kIvfvBl1D89JO-2yr5rBOlRenNKVxRClZ4osyKBJ12BMgFAc8Nf6bWZvOCSfo_zqHpg1c9TjTRCyq3l_Lreu7EWFVE-4gS3cb_XcdDIOVMdFEDPrYHlPstVuFiJ464HZkLHRNoXQxoHPEDo=w702-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79" y="0"/>
            <a:ext cx="6097314" cy="8129753"/>
          </a:xfrm>
          <a:prstGeom prst="rect">
            <a:avLst/>
          </a:prstGeom>
          <a:noFill/>
          <a:extLst>
            <a:ext uri="{909E8E84-426E-40DD-AFC4-6F175D3DCCD1}">
              <a14:hiddenFill xmlns:a14="http://schemas.microsoft.com/office/drawing/2010/main">
                <a:solidFill>
                  <a:srgbClr val="FFFFFF"/>
                </a:solidFill>
              </a14:hiddenFill>
            </a:ext>
          </a:extLst>
        </p:spPr>
      </p:pic>
      <p:pic>
        <p:nvPicPr>
          <p:cNvPr id="1845252" name="Picture 4" descr="https://lh3.googleusercontent.com/XkOSi2jiWvUo79AbF7mGFz9AXDjMrb7VdK6qWsY0MuTr9b1NO9I_6mWOrpXSAz6jrIrd4l06SvBATQSxhHGC_rcSupvXyWXV9j7X1A52MIp8nfmQgbrd8cZuQz7MNm87E5Aqt1JxoFg0su8skzRZxS7baT9DMajFWNucN2tTCyGkuqInHEFfQ7jQtiGnQyw0n-qBQsVUOgdz8uwpyJ-rXh9cOoFo_CL7YtQv1QWKsRUcygbXZ61tPdZ8KUa-FDz66SL4fQ3RhekSjm3t8gFrzOq2h9rlrs-3c72iY7Fs_tFZ57kkCOHl5EGOuTemcF4vDlNPTz5TWZXU1MFWGqOkdRa4jfNx-8qfU47eD48RfjHQcyVvwbk1mvr0YWtySAZx2ub33ewltn7OOrutZGXTSO6im8SzfLIA1PyktT7T-hg4H3LT2rAjynYQfqAUOzVDqkcsEAW-SXBXlxm-zeWSxjc_j8wghfPbZteFZ9XVpLm83ikCFV57Ov1SHvg_pSq3WoxcePJ0VzpcXxpiornxHrY3nJrHP1FLjABC1ZcmFmAPsEU9Mh1smsEqH4eFt7Z_Ke1w7ccOlmx51Z-9GHDFFqVINDCsVo2mHX96bMIehcGh3g2UCK2bw0H2mQTq-eZb5JMhsrMHZgA8LuRmpREoYK2mbKc0imFEeRQ=w702-h936-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3835" y="-1366221"/>
            <a:ext cx="6168165" cy="8224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146747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829890" name="Picture 2" descr="https://lh3.googleusercontent.com/28HxD016EjX-y8ejN-zFWgz6YN-dQV7gTkJbEYL4_qByXmVkDMazpUniy_MvxmGWEYCizLmfrqtQT2sNV72Oep0EgD1xA6CvpCfCSr-zzzmuOmqmCJoYwlh-Gp4v1L-4xMpJDGzCYvyQ4BIHtpFkEQX8gyVTzBq8juEkGEPCswLroQGBPDfdx4OCc8fypcDjvysvrqjBsOa6ubeh0SZUh_LcorSu9JxVzxIyN1EH-tOI7hYFC8e4CDCLygEQBEKZBNlVPnxEu1yFZ7Yw8KYwEx0FWTIiEHTGnjOX_uIynsfRr_q0lkSagloFVy6XJK0fO2VcSxiCzYlWC4VHfMkNRidUfKBp5_v0QAaDqhb-UC4YjYReupinmcaPdaFWb3SFbD6dDhhLireGMTWiOatVHvv91dSUI0w6vCGEFFQtmwRkAqM8EA9MqOcYyJ-j_3qbSIGnBROiCk-2WH6I51yv2MjdmlsmbDX5_Gp7AFMXLjcBuK0SP582qGCEtgMms7KAVnRu4ns9PyejESzfPzdttP5ES8clMJE55d4QlcmdJtBvSWCEfwJ1FyQBDge18DeO7Dd4sVdSgQVfaic_PVx_JbbXg1_ZGhOXPuBu1qR3ovE5aUwZhv9bMEXOtZAxjprZ438tk0g0JL5LggVtbrL76K4Qw_mOT3XVax0=w702-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5317" y="2"/>
            <a:ext cx="5143498" cy="6857998"/>
          </a:xfrm>
          <a:prstGeom prst="rect">
            <a:avLst/>
          </a:prstGeom>
          <a:noFill/>
          <a:extLst>
            <a:ext uri="{909E8E84-426E-40DD-AFC4-6F175D3DCCD1}">
              <a14:hiddenFill xmlns:a14="http://schemas.microsoft.com/office/drawing/2010/main">
                <a:solidFill>
                  <a:srgbClr val="FFFFFF"/>
                </a:solidFill>
              </a14:hiddenFill>
            </a:ext>
          </a:extLst>
        </p:spPr>
      </p:pic>
      <p:pic>
        <p:nvPicPr>
          <p:cNvPr id="1846274" name="Picture 2" descr="https://lh3.googleusercontent.com/N5DCcrbQr7z7lawxPWmwQDx0_oxD08XPQmEljfGveMqPKHX9PfmMG889777mQGvr-RQsAEvRCtR-21ETkXWxabPHO9xDL-HNLJzgJ7WF8mqRB91SD_OT5MStjV8Y5kHy8uDax7CbMTX6SxJxEDCWMGfxLVOWrWrW5UiV7tFRcmsClFTOhZqTarjOUOZIMYvObjDI_bG8zHwpeIGShEZHAPsDzcQST1b-YTPcFrGZ_ezrBQiilGUp1_hnXGbns860EpQxQmF6UDrX_XqfJ5KqXum6LvkLdRKUNYVXlDWNHhZLpYvoC1JELAD1qI8roWyrvT3O7zBXvHRRByP7yX03rVPkRG0roCCtyTqqubOXGdkG7E2sKHKObhvfxiaYsGIsV1t4rsu2BGUgIh-mP71EnfQsdan_M3nwJG-xtlVpURWBcEvzcIVZeVvmjyYlIGOTY4R2W_eMkJlfqWHZCD_kyvjrt8lxiIpnDrTbTGajGzRvFoLkWsLGtP1Eee7nwR09PZHdB96DZh8vyUPUM7pbiDuoT_EGtexwiJDih-UiBG3EZ9OLQJQxXyBrcgTm-Ffmu_UJ25-EFRhUvz8kOF2lZKhUVkaBG5maYrADzf8-c6p4ZKaatynqQ26C_UJ5Sfwo57mN5Wmhagnf90i55EkhGbil5P_clRyY_dI=w702-h936-no"/>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731520" y="0"/>
            <a:ext cx="51434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93478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Flocculation SWOT </a:t>
            </a:r>
            <a:r>
              <a:rPr lang="en-US" sz="2000" dirty="0"/>
              <a:t>(strength, weakness opportunities, threat)</a:t>
            </a:r>
            <a:r>
              <a:rPr lang="en-US" dirty="0"/>
              <a:t> for SWOT </a:t>
            </a:r>
            <a:r>
              <a:rPr lang="en-US" sz="2000" dirty="0"/>
              <a:t>(safe water on tap)</a:t>
            </a:r>
            <a:endParaRPr lang="en-US" dirty="0"/>
          </a:p>
        </p:txBody>
      </p:sp>
      <p:sp>
        <p:nvSpPr>
          <p:cNvPr id="3" name="Content Placeholder 2"/>
          <p:cNvSpPr>
            <a:spLocks noGrp="1"/>
          </p:cNvSpPr>
          <p:nvPr>
            <p:ph idx="1"/>
          </p:nvPr>
        </p:nvSpPr>
        <p:spPr/>
        <p:txBody>
          <a:bodyPr/>
          <a:lstStyle/>
          <a:p>
            <a:r>
              <a:rPr lang="en-US" dirty="0"/>
              <a:t>Strength</a:t>
            </a:r>
          </a:p>
          <a:p>
            <a:pPr lvl="1"/>
            <a:r>
              <a:rPr lang="en-US" dirty="0"/>
              <a:t>Rapidly reduces the primary particle concentration</a:t>
            </a:r>
          </a:p>
          <a:p>
            <a:pPr lvl="1"/>
            <a:r>
              <a:rPr lang="en-US" dirty="0"/>
              <a:t>Produces flocs that can be captured by sedimentation or filtration</a:t>
            </a:r>
          </a:p>
          <a:p>
            <a:r>
              <a:rPr lang="en-US" dirty="0"/>
              <a:t>Weakness</a:t>
            </a:r>
          </a:p>
          <a:p>
            <a:pPr lvl="1"/>
            <a:r>
              <a:rPr lang="en-US" dirty="0"/>
              <a:t>Always leaves a significant number of primary particles</a:t>
            </a:r>
          </a:p>
          <a:p>
            <a:pPr lvl="1"/>
            <a:r>
              <a:rPr lang="en-US" dirty="0"/>
              <a:t>Further increases in expenditure of energy and flocculator volume don’t produce significant improvement</a:t>
            </a:r>
          </a:p>
        </p:txBody>
      </p:sp>
    </p:spTree>
    <p:extLst>
      <p:ext uri="{BB962C8B-B14F-4D97-AF65-F5344CB8AC3E}">
        <p14:creationId xmlns:p14="http://schemas.microsoft.com/office/powerpoint/2010/main" val="37924287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Flocculation is unable to aggregate all primary particles</a:t>
            </a:r>
            <a:endParaRPr lang="en-US" sz="2400" dirty="0"/>
          </a:p>
        </p:txBody>
      </p:sp>
      <p:sp>
        <p:nvSpPr>
          <p:cNvPr id="5" name="Oval 4"/>
          <p:cNvSpPr/>
          <p:nvPr/>
        </p:nvSpPr>
        <p:spPr>
          <a:xfrm flipH="1">
            <a:off x="4669616" y="3798972"/>
            <a:ext cx="110909" cy="110909"/>
          </a:xfrm>
          <a:prstGeom prst="ellipse">
            <a:avLst/>
          </a:prstGeom>
          <a:solidFill>
            <a:schemeClr val="accent6">
              <a:lumMod val="50000"/>
            </a:schemeClr>
          </a:solidFill>
          <a:ln>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7306928" y="1738812"/>
            <a:ext cx="3933662" cy="4726340"/>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sp>
        <p:nvSpPr>
          <p:cNvPr id="23" name="Oval 22"/>
          <p:cNvSpPr/>
          <p:nvPr/>
        </p:nvSpPr>
        <p:spPr>
          <a:xfrm>
            <a:off x="7902158" y="2730381"/>
            <a:ext cx="2743200" cy="27432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7787858" y="2616081"/>
            <a:ext cx="2971800" cy="29718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7673558" y="2501781"/>
            <a:ext cx="3200400" cy="32004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p:cNvCxnSpPr>
            <a:cxnSpLocks/>
          </p:cNvCxnSpPr>
          <p:nvPr/>
        </p:nvCxnSpPr>
        <p:spPr bwMode="auto">
          <a:xfrm>
            <a:off x="9818189" y="4609011"/>
            <a:ext cx="344249" cy="381650"/>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cxnSp>
        <p:nvCxnSpPr>
          <p:cNvPr id="31" name="Straight Arrow Connector 30"/>
          <p:cNvCxnSpPr>
            <a:endCxn id="26" idx="5"/>
          </p:cNvCxnSpPr>
          <p:nvPr/>
        </p:nvCxnSpPr>
        <p:spPr bwMode="auto">
          <a:xfrm flipH="1" flipV="1">
            <a:off x="10405270" y="5233493"/>
            <a:ext cx="347940" cy="373062"/>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pic>
        <p:nvPicPr>
          <p:cNvPr id="34" name="Picture 3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0788409" y="5556260"/>
            <a:ext cx="124376" cy="219487"/>
          </a:xfrm>
          <a:prstGeom prst="rect">
            <a:avLst/>
          </a:prstGeom>
        </p:spPr>
      </p:pic>
      <p:sp>
        <p:nvSpPr>
          <p:cNvPr id="14" name="Content Placeholder 13">
            <a:extLst>
              <a:ext uri="{FF2B5EF4-FFF2-40B4-BE49-F238E27FC236}">
                <a16:creationId xmlns:a16="http://schemas.microsoft.com/office/drawing/2014/main" id="{A0D9A494-6360-4F2E-B196-5C4820F42654}"/>
              </a:ext>
            </a:extLst>
          </p:cNvPr>
          <p:cNvSpPr>
            <a:spLocks noGrp="1"/>
          </p:cNvSpPr>
          <p:nvPr>
            <p:ph idx="1"/>
          </p:nvPr>
        </p:nvSpPr>
        <p:spPr>
          <a:xfrm>
            <a:off x="457200" y="1600200"/>
            <a:ext cx="6073875" cy="4525963"/>
          </a:xfrm>
        </p:spPr>
        <p:txBody>
          <a:bodyPr/>
          <a:lstStyle/>
          <a:p>
            <a:r>
              <a:rPr lang="en-US" dirty="0"/>
              <a:t>Flocs are useless in flocculators</a:t>
            </a:r>
          </a:p>
          <a:p>
            <a:r>
              <a:rPr lang="en-US" dirty="0"/>
              <a:t>No successful collisions between primary particles and flocs</a:t>
            </a:r>
          </a:p>
          <a:p>
            <a:endParaRPr lang="en-US" dirty="0"/>
          </a:p>
        </p:txBody>
      </p:sp>
      <p:pic>
        <p:nvPicPr>
          <p:cNvPr id="32" name="Picture 31">
            <a:extLst>
              <a:ext uri="{FF2B5EF4-FFF2-40B4-BE49-F238E27FC236}">
                <a16:creationId xmlns:a16="http://schemas.microsoft.com/office/drawing/2014/main" id="{E8AA5DF9-CC70-4C0E-9DC9-58D2F045E26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503218" y="4750949"/>
            <a:ext cx="3503543" cy="780801"/>
          </a:xfrm>
          <a:prstGeom prst="rect">
            <a:avLst/>
          </a:prstGeom>
        </p:spPr>
      </p:pic>
      <p:grpSp>
        <p:nvGrpSpPr>
          <p:cNvPr id="24" name="Group 23">
            <a:extLst>
              <a:ext uri="{FF2B5EF4-FFF2-40B4-BE49-F238E27FC236}">
                <a16:creationId xmlns:a16="http://schemas.microsoft.com/office/drawing/2014/main" id="{408AF8D1-DB3E-4571-AB3B-83F770192F6C}"/>
              </a:ext>
            </a:extLst>
          </p:cNvPr>
          <p:cNvGrpSpPr/>
          <p:nvPr/>
        </p:nvGrpSpPr>
        <p:grpSpPr>
          <a:xfrm>
            <a:off x="7982627" y="2723175"/>
            <a:ext cx="2560320" cy="2560320"/>
            <a:chOff x="8546840" y="3098020"/>
            <a:chExt cx="1911645" cy="1702705"/>
          </a:xfrm>
        </p:grpSpPr>
        <p:pic>
          <p:nvPicPr>
            <p:cNvPr id="36" name="Picture 24">
              <a:extLst>
                <a:ext uri="{FF2B5EF4-FFF2-40B4-BE49-F238E27FC236}">
                  <a16:creationId xmlns:a16="http://schemas.microsoft.com/office/drawing/2014/main" id="{4C0DD0BE-6F66-4EA0-A2F0-CCBF76E294EC}"/>
                </a:ext>
              </a:extLst>
            </p:cNvPr>
            <p:cNvPicPr>
              <a:picLocks noChangeAspect="1" noChangeArrowheads="1"/>
            </p:cNvPicPr>
            <p:nvPr/>
          </p:nvPicPr>
          <p:blipFill>
            <a:blip r:embed="rId7" cstate="screen"/>
            <a:srcRect/>
            <a:stretch>
              <a:fillRect/>
            </a:stretch>
          </p:blipFill>
          <p:spPr bwMode="auto">
            <a:xfrm>
              <a:off x="9321807" y="3491480"/>
              <a:ext cx="124625" cy="123569"/>
            </a:xfrm>
            <a:prstGeom prst="rect">
              <a:avLst/>
            </a:prstGeom>
            <a:noFill/>
            <a:ln w="12700">
              <a:noFill/>
              <a:miter lim="800000"/>
              <a:headEnd type="none" w="lg" len="med"/>
              <a:tailEnd type="none" w="lg" len="med"/>
            </a:ln>
            <a:effectLst/>
          </p:spPr>
        </p:pic>
        <p:pic>
          <p:nvPicPr>
            <p:cNvPr id="37" name="Picture 24">
              <a:extLst>
                <a:ext uri="{FF2B5EF4-FFF2-40B4-BE49-F238E27FC236}">
                  <a16:creationId xmlns:a16="http://schemas.microsoft.com/office/drawing/2014/main" id="{5F8B7154-D64D-4E22-8112-0ED1B983F38B}"/>
                </a:ext>
              </a:extLst>
            </p:cNvPr>
            <p:cNvPicPr>
              <a:picLocks noChangeAspect="1" noChangeArrowheads="1"/>
            </p:cNvPicPr>
            <p:nvPr/>
          </p:nvPicPr>
          <p:blipFill>
            <a:blip r:embed="rId7" cstate="screen"/>
            <a:srcRect/>
            <a:stretch>
              <a:fillRect/>
            </a:stretch>
          </p:blipFill>
          <p:spPr bwMode="auto">
            <a:xfrm>
              <a:off x="8674107" y="3643880"/>
              <a:ext cx="124625" cy="123569"/>
            </a:xfrm>
            <a:prstGeom prst="rect">
              <a:avLst/>
            </a:prstGeom>
            <a:noFill/>
            <a:ln w="12700">
              <a:noFill/>
              <a:miter lim="800000"/>
              <a:headEnd type="none" w="lg" len="med"/>
              <a:tailEnd type="none" w="lg" len="med"/>
            </a:ln>
            <a:effectLst/>
          </p:spPr>
        </p:pic>
        <p:grpSp>
          <p:nvGrpSpPr>
            <p:cNvPr id="38" name="Group 37">
              <a:extLst>
                <a:ext uri="{FF2B5EF4-FFF2-40B4-BE49-F238E27FC236}">
                  <a16:creationId xmlns:a16="http://schemas.microsoft.com/office/drawing/2014/main" id="{633D25C7-B165-4F2D-A052-D89D4C7F4D91}"/>
                </a:ext>
              </a:extLst>
            </p:cNvPr>
            <p:cNvGrpSpPr/>
            <p:nvPr/>
          </p:nvGrpSpPr>
          <p:grpSpPr>
            <a:xfrm rot="6631883">
              <a:off x="9048408" y="3232290"/>
              <a:ext cx="1544347" cy="1275807"/>
              <a:chOff x="7331164" y="2610778"/>
              <a:chExt cx="2516626" cy="1922962"/>
            </a:xfrm>
          </p:grpSpPr>
          <p:grpSp>
            <p:nvGrpSpPr>
              <p:cNvPr id="39" name="Group 38">
                <a:extLst>
                  <a:ext uri="{FF2B5EF4-FFF2-40B4-BE49-F238E27FC236}">
                    <a16:creationId xmlns:a16="http://schemas.microsoft.com/office/drawing/2014/main" id="{300510E1-BA94-4BB2-A719-A33A0F56F071}"/>
                  </a:ext>
                </a:extLst>
              </p:cNvPr>
              <p:cNvGrpSpPr/>
              <p:nvPr/>
            </p:nvGrpSpPr>
            <p:grpSpPr>
              <a:xfrm>
                <a:off x="7331164" y="3239774"/>
                <a:ext cx="657768" cy="378452"/>
                <a:chOff x="4777947" y="3207622"/>
                <a:chExt cx="657768" cy="378452"/>
              </a:xfrm>
            </p:grpSpPr>
            <p:grpSp>
              <p:nvGrpSpPr>
                <p:cNvPr id="268" name="Group 267">
                  <a:extLst>
                    <a:ext uri="{FF2B5EF4-FFF2-40B4-BE49-F238E27FC236}">
                      <a16:creationId xmlns:a16="http://schemas.microsoft.com/office/drawing/2014/main" id="{DD0E3E44-CCD4-4D64-9012-863D9D9D5C23}"/>
                    </a:ext>
                  </a:extLst>
                </p:cNvPr>
                <p:cNvGrpSpPr/>
                <p:nvPr/>
              </p:nvGrpSpPr>
              <p:grpSpPr>
                <a:xfrm>
                  <a:off x="4777947" y="3207622"/>
                  <a:ext cx="499826" cy="320263"/>
                  <a:chOff x="4503627" y="2218458"/>
                  <a:chExt cx="499826" cy="320263"/>
                </a:xfrm>
              </p:grpSpPr>
              <p:grpSp>
                <p:nvGrpSpPr>
                  <p:cNvPr id="276" name="Group 176">
                    <a:extLst>
                      <a:ext uri="{FF2B5EF4-FFF2-40B4-BE49-F238E27FC236}">
                        <a16:creationId xmlns:a16="http://schemas.microsoft.com/office/drawing/2014/main" id="{2F2C693D-F4EC-45FC-A50F-235F162FFEA4}"/>
                      </a:ext>
                    </a:extLst>
                  </p:cNvPr>
                  <p:cNvGrpSpPr/>
                  <p:nvPr/>
                </p:nvGrpSpPr>
                <p:grpSpPr>
                  <a:xfrm>
                    <a:off x="4503627" y="2301538"/>
                    <a:ext cx="300259" cy="237183"/>
                    <a:chOff x="2962956" y="2115885"/>
                    <a:chExt cx="300259" cy="237183"/>
                  </a:xfrm>
                </p:grpSpPr>
                <p:pic>
                  <p:nvPicPr>
                    <p:cNvPr id="280" name="Picture 24 1">
                      <a:extLst>
                        <a:ext uri="{FF2B5EF4-FFF2-40B4-BE49-F238E27FC236}">
                          <a16:creationId xmlns:a16="http://schemas.microsoft.com/office/drawing/2014/main" id="{5BB197A5-97F4-4C28-B225-D5B8E8603E7F}"/>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1" name="Picture 24 2">
                      <a:extLst>
                        <a:ext uri="{FF2B5EF4-FFF2-40B4-BE49-F238E27FC236}">
                          <a16:creationId xmlns:a16="http://schemas.microsoft.com/office/drawing/2014/main" id="{9F710F94-25B0-4285-89CD-1526E7AE9B0B}"/>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7" name="Group 179">
                    <a:extLst>
                      <a:ext uri="{FF2B5EF4-FFF2-40B4-BE49-F238E27FC236}">
                        <a16:creationId xmlns:a16="http://schemas.microsoft.com/office/drawing/2014/main" id="{5C9A2A37-CE53-4D43-A86A-6157D98C6B4B}"/>
                      </a:ext>
                    </a:extLst>
                  </p:cNvPr>
                  <p:cNvGrpSpPr/>
                  <p:nvPr/>
                </p:nvGrpSpPr>
                <p:grpSpPr>
                  <a:xfrm>
                    <a:off x="4719823" y="2218458"/>
                    <a:ext cx="283630" cy="253824"/>
                    <a:chOff x="6986427" y="2972145"/>
                    <a:chExt cx="283630" cy="253824"/>
                  </a:xfrm>
                </p:grpSpPr>
                <p:pic>
                  <p:nvPicPr>
                    <p:cNvPr id="278" name="Picture 24 3">
                      <a:extLst>
                        <a:ext uri="{FF2B5EF4-FFF2-40B4-BE49-F238E27FC236}">
                          <a16:creationId xmlns:a16="http://schemas.microsoft.com/office/drawing/2014/main" id="{7BAC6592-221B-456D-8061-24837AF9DF2D}"/>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9" name="Picture 24 4">
                      <a:extLst>
                        <a:ext uri="{FF2B5EF4-FFF2-40B4-BE49-F238E27FC236}">
                          <a16:creationId xmlns:a16="http://schemas.microsoft.com/office/drawing/2014/main" id="{9EAEEA3E-A9BD-470B-B2F6-54B406C84FF9}"/>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9" name="Group 268">
                  <a:extLst>
                    <a:ext uri="{FF2B5EF4-FFF2-40B4-BE49-F238E27FC236}">
                      <a16:creationId xmlns:a16="http://schemas.microsoft.com/office/drawing/2014/main" id="{D75ACC76-0CC0-463E-9646-3B30138A28FD}"/>
                    </a:ext>
                  </a:extLst>
                </p:cNvPr>
                <p:cNvGrpSpPr/>
                <p:nvPr/>
              </p:nvGrpSpPr>
              <p:grpSpPr>
                <a:xfrm>
                  <a:off x="4935889" y="3265811"/>
                  <a:ext cx="499826" cy="320263"/>
                  <a:chOff x="4503627" y="2218458"/>
                  <a:chExt cx="499826" cy="320263"/>
                </a:xfrm>
              </p:grpSpPr>
              <p:grpSp>
                <p:nvGrpSpPr>
                  <p:cNvPr id="270" name="Group 176">
                    <a:extLst>
                      <a:ext uri="{FF2B5EF4-FFF2-40B4-BE49-F238E27FC236}">
                        <a16:creationId xmlns:a16="http://schemas.microsoft.com/office/drawing/2014/main" id="{D628BFEA-A11A-48E3-A2B2-F5D1A0734217}"/>
                      </a:ext>
                    </a:extLst>
                  </p:cNvPr>
                  <p:cNvGrpSpPr/>
                  <p:nvPr/>
                </p:nvGrpSpPr>
                <p:grpSpPr>
                  <a:xfrm>
                    <a:off x="4503627" y="2301538"/>
                    <a:ext cx="300259" cy="237183"/>
                    <a:chOff x="2962956" y="2115885"/>
                    <a:chExt cx="300259" cy="237183"/>
                  </a:xfrm>
                </p:grpSpPr>
                <p:pic>
                  <p:nvPicPr>
                    <p:cNvPr id="274" name="Picture 24 5">
                      <a:extLst>
                        <a:ext uri="{FF2B5EF4-FFF2-40B4-BE49-F238E27FC236}">
                          <a16:creationId xmlns:a16="http://schemas.microsoft.com/office/drawing/2014/main" id="{F4D5F386-541F-4739-B64B-4336C0D6DE6D}"/>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5" name="Picture 24 6">
                      <a:extLst>
                        <a:ext uri="{FF2B5EF4-FFF2-40B4-BE49-F238E27FC236}">
                          <a16:creationId xmlns:a16="http://schemas.microsoft.com/office/drawing/2014/main" id="{F145C349-00EE-45F3-AF6C-82A22149CAD5}"/>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1" name="Group 179">
                    <a:extLst>
                      <a:ext uri="{FF2B5EF4-FFF2-40B4-BE49-F238E27FC236}">
                        <a16:creationId xmlns:a16="http://schemas.microsoft.com/office/drawing/2014/main" id="{47CC483A-1D83-4BA4-B324-90A6021DDF67}"/>
                      </a:ext>
                    </a:extLst>
                  </p:cNvPr>
                  <p:cNvGrpSpPr/>
                  <p:nvPr/>
                </p:nvGrpSpPr>
                <p:grpSpPr>
                  <a:xfrm>
                    <a:off x="4719823" y="2218458"/>
                    <a:ext cx="283630" cy="253824"/>
                    <a:chOff x="6986427" y="2972145"/>
                    <a:chExt cx="283630" cy="253824"/>
                  </a:xfrm>
                </p:grpSpPr>
                <p:pic>
                  <p:nvPicPr>
                    <p:cNvPr id="272" name="Picture 24 7">
                      <a:extLst>
                        <a:ext uri="{FF2B5EF4-FFF2-40B4-BE49-F238E27FC236}">
                          <a16:creationId xmlns:a16="http://schemas.microsoft.com/office/drawing/2014/main" id="{03B2ACE7-436B-4AF7-A975-017C714864A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3" name="Picture 24 8">
                      <a:extLst>
                        <a:ext uri="{FF2B5EF4-FFF2-40B4-BE49-F238E27FC236}">
                          <a16:creationId xmlns:a16="http://schemas.microsoft.com/office/drawing/2014/main" id="{8A5E0AAF-EAA1-4819-AD64-2C274D91B907}"/>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0" name="Group 39">
                <a:extLst>
                  <a:ext uri="{FF2B5EF4-FFF2-40B4-BE49-F238E27FC236}">
                    <a16:creationId xmlns:a16="http://schemas.microsoft.com/office/drawing/2014/main" id="{C02AFFC5-B55A-4EAA-B3FB-019E7CF9DF58}"/>
                  </a:ext>
                </a:extLst>
              </p:cNvPr>
              <p:cNvGrpSpPr/>
              <p:nvPr/>
            </p:nvGrpSpPr>
            <p:grpSpPr>
              <a:xfrm>
                <a:off x="7339478" y="3515753"/>
                <a:ext cx="601238" cy="499826"/>
                <a:chOff x="5841977" y="3176030"/>
                <a:chExt cx="601238" cy="499826"/>
              </a:xfrm>
            </p:grpSpPr>
            <p:grpSp>
              <p:nvGrpSpPr>
                <p:cNvPr id="254" name="Group 253">
                  <a:extLst>
                    <a:ext uri="{FF2B5EF4-FFF2-40B4-BE49-F238E27FC236}">
                      <a16:creationId xmlns:a16="http://schemas.microsoft.com/office/drawing/2014/main" id="{D55C5C29-9394-462A-9B72-2E9728534CC6}"/>
                    </a:ext>
                  </a:extLst>
                </p:cNvPr>
                <p:cNvGrpSpPr/>
                <p:nvPr/>
              </p:nvGrpSpPr>
              <p:grpSpPr>
                <a:xfrm rot="19742345">
                  <a:off x="5841977" y="3207622"/>
                  <a:ext cx="499826" cy="320263"/>
                  <a:chOff x="4503627" y="2218458"/>
                  <a:chExt cx="499826" cy="320263"/>
                </a:xfrm>
              </p:grpSpPr>
              <p:grpSp>
                <p:nvGrpSpPr>
                  <p:cNvPr id="262" name="Group 176">
                    <a:extLst>
                      <a:ext uri="{FF2B5EF4-FFF2-40B4-BE49-F238E27FC236}">
                        <a16:creationId xmlns:a16="http://schemas.microsoft.com/office/drawing/2014/main" id="{A3EA3F3F-3344-4D40-B6E2-F7A443BB45FD}"/>
                      </a:ext>
                    </a:extLst>
                  </p:cNvPr>
                  <p:cNvGrpSpPr/>
                  <p:nvPr/>
                </p:nvGrpSpPr>
                <p:grpSpPr>
                  <a:xfrm>
                    <a:off x="4503627" y="2301538"/>
                    <a:ext cx="300259" cy="237183"/>
                    <a:chOff x="2962956" y="2115885"/>
                    <a:chExt cx="300259" cy="237183"/>
                  </a:xfrm>
                </p:grpSpPr>
                <p:pic>
                  <p:nvPicPr>
                    <p:cNvPr id="266" name="Picture 24 9">
                      <a:extLst>
                        <a:ext uri="{FF2B5EF4-FFF2-40B4-BE49-F238E27FC236}">
                          <a16:creationId xmlns:a16="http://schemas.microsoft.com/office/drawing/2014/main" id="{835B0E12-1B19-406E-8CA3-5922B530EDCB}"/>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7" name="Picture 24 10">
                      <a:extLst>
                        <a:ext uri="{FF2B5EF4-FFF2-40B4-BE49-F238E27FC236}">
                          <a16:creationId xmlns:a16="http://schemas.microsoft.com/office/drawing/2014/main" id="{BBE33093-37F9-432C-ABDA-B2A74FF9BF7C}"/>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3" name="Group 179">
                    <a:extLst>
                      <a:ext uri="{FF2B5EF4-FFF2-40B4-BE49-F238E27FC236}">
                        <a16:creationId xmlns:a16="http://schemas.microsoft.com/office/drawing/2014/main" id="{B6425C52-1DA3-485D-B9A5-65058F196D57}"/>
                      </a:ext>
                    </a:extLst>
                  </p:cNvPr>
                  <p:cNvGrpSpPr/>
                  <p:nvPr/>
                </p:nvGrpSpPr>
                <p:grpSpPr>
                  <a:xfrm>
                    <a:off x="4719823" y="2218458"/>
                    <a:ext cx="283630" cy="253824"/>
                    <a:chOff x="6986427" y="2972145"/>
                    <a:chExt cx="283630" cy="253824"/>
                  </a:xfrm>
                </p:grpSpPr>
                <p:pic>
                  <p:nvPicPr>
                    <p:cNvPr id="264" name="Picture 24 11">
                      <a:extLst>
                        <a:ext uri="{FF2B5EF4-FFF2-40B4-BE49-F238E27FC236}">
                          <a16:creationId xmlns:a16="http://schemas.microsoft.com/office/drawing/2014/main" id="{6C63D27A-DE41-4025-81D5-EBD4BC60137C}"/>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5" name="Picture 24 12">
                      <a:extLst>
                        <a:ext uri="{FF2B5EF4-FFF2-40B4-BE49-F238E27FC236}">
                          <a16:creationId xmlns:a16="http://schemas.microsoft.com/office/drawing/2014/main" id="{036879AF-B470-4AA5-AB16-1482DD25AA17}"/>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55" name="Group 254">
                  <a:extLst>
                    <a:ext uri="{FF2B5EF4-FFF2-40B4-BE49-F238E27FC236}">
                      <a16:creationId xmlns:a16="http://schemas.microsoft.com/office/drawing/2014/main" id="{68CF63C8-4600-43B4-AFAC-123D4BE9FEED}"/>
                    </a:ext>
                  </a:extLst>
                </p:cNvPr>
                <p:cNvGrpSpPr/>
                <p:nvPr/>
              </p:nvGrpSpPr>
              <p:grpSpPr>
                <a:xfrm rot="17239213">
                  <a:off x="6033171" y="3265811"/>
                  <a:ext cx="499826" cy="320263"/>
                  <a:chOff x="4503627" y="2218458"/>
                  <a:chExt cx="499826" cy="320263"/>
                </a:xfrm>
              </p:grpSpPr>
              <p:grpSp>
                <p:nvGrpSpPr>
                  <p:cNvPr id="256" name="Group 176">
                    <a:extLst>
                      <a:ext uri="{FF2B5EF4-FFF2-40B4-BE49-F238E27FC236}">
                        <a16:creationId xmlns:a16="http://schemas.microsoft.com/office/drawing/2014/main" id="{BDD177FC-BF15-4B51-ACA8-ADC80E3FE27A}"/>
                      </a:ext>
                    </a:extLst>
                  </p:cNvPr>
                  <p:cNvGrpSpPr/>
                  <p:nvPr/>
                </p:nvGrpSpPr>
                <p:grpSpPr>
                  <a:xfrm>
                    <a:off x="4503627" y="2301538"/>
                    <a:ext cx="300259" cy="237183"/>
                    <a:chOff x="2962956" y="2115885"/>
                    <a:chExt cx="300259" cy="237183"/>
                  </a:xfrm>
                </p:grpSpPr>
                <p:pic>
                  <p:nvPicPr>
                    <p:cNvPr id="260" name="Picture 24 13">
                      <a:extLst>
                        <a:ext uri="{FF2B5EF4-FFF2-40B4-BE49-F238E27FC236}">
                          <a16:creationId xmlns:a16="http://schemas.microsoft.com/office/drawing/2014/main" id="{133702BA-B27B-4078-88DB-236A90A13AB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1" name="Picture 24 14">
                      <a:extLst>
                        <a:ext uri="{FF2B5EF4-FFF2-40B4-BE49-F238E27FC236}">
                          <a16:creationId xmlns:a16="http://schemas.microsoft.com/office/drawing/2014/main" id="{BAB8D3F0-F947-4CF8-8CAB-B766F9C06A9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7" name="Group 179">
                    <a:extLst>
                      <a:ext uri="{FF2B5EF4-FFF2-40B4-BE49-F238E27FC236}">
                        <a16:creationId xmlns:a16="http://schemas.microsoft.com/office/drawing/2014/main" id="{2568CAD9-3F71-4400-AA1E-561806AC8105}"/>
                      </a:ext>
                    </a:extLst>
                  </p:cNvPr>
                  <p:cNvGrpSpPr/>
                  <p:nvPr/>
                </p:nvGrpSpPr>
                <p:grpSpPr>
                  <a:xfrm>
                    <a:off x="4719823" y="2218458"/>
                    <a:ext cx="283630" cy="253824"/>
                    <a:chOff x="6986427" y="2972145"/>
                    <a:chExt cx="283630" cy="253824"/>
                  </a:xfrm>
                </p:grpSpPr>
                <p:pic>
                  <p:nvPicPr>
                    <p:cNvPr id="258" name="Picture 24 15">
                      <a:extLst>
                        <a:ext uri="{FF2B5EF4-FFF2-40B4-BE49-F238E27FC236}">
                          <a16:creationId xmlns:a16="http://schemas.microsoft.com/office/drawing/2014/main" id="{64075EBD-238F-4FC2-ABEC-91EB45CF9BEB}"/>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9" name="Picture 24 16">
                      <a:extLst>
                        <a:ext uri="{FF2B5EF4-FFF2-40B4-BE49-F238E27FC236}">
                          <a16:creationId xmlns:a16="http://schemas.microsoft.com/office/drawing/2014/main" id="{8B434532-5604-424D-B274-C3C486D4C88C}"/>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1" name="Group 40">
                <a:extLst>
                  <a:ext uri="{FF2B5EF4-FFF2-40B4-BE49-F238E27FC236}">
                    <a16:creationId xmlns:a16="http://schemas.microsoft.com/office/drawing/2014/main" id="{C9B43313-42C6-4908-97E8-0A970054E8E5}"/>
                  </a:ext>
                </a:extLst>
              </p:cNvPr>
              <p:cNvGrpSpPr/>
              <p:nvPr/>
            </p:nvGrpSpPr>
            <p:grpSpPr>
              <a:xfrm>
                <a:off x="7808591" y="3259170"/>
                <a:ext cx="1055948" cy="610380"/>
                <a:chOff x="6261214" y="3135578"/>
                <a:chExt cx="1055948" cy="610380"/>
              </a:xfrm>
            </p:grpSpPr>
            <p:grpSp>
              <p:nvGrpSpPr>
                <p:cNvPr id="224" name="Group 223">
                  <a:extLst>
                    <a:ext uri="{FF2B5EF4-FFF2-40B4-BE49-F238E27FC236}">
                      <a16:creationId xmlns:a16="http://schemas.microsoft.com/office/drawing/2014/main" id="{4CA4E881-7763-4814-83FA-F6186ADC12A9}"/>
                    </a:ext>
                  </a:extLst>
                </p:cNvPr>
                <p:cNvGrpSpPr/>
                <p:nvPr/>
              </p:nvGrpSpPr>
              <p:grpSpPr>
                <a:xfrm>
                  <a:off x="6659394" y="3135578"/>
                  <a:ext cx="657768" cy="378452"/>
                  <a:chOff x="4777947" y="3207622"/>
                  <a:chExt cx="657768" cy="378452"/>
                </a:xfrm>
              </p:grpSpPr>
              <p:grpSp>
                <p:nvGrpSpPr>
                  <p:cNvPr id="240" name="Group 239">
                    <a:extLst>
                      <a:ext uri="{FF2B5EF4-FFF2-40B4-BE49-F238E27FC236}">
                        <a16:creationId xmlns:a16="http://schemas.microsoft.com/office/drawing/2014/main" id="{857589B5-17A4-4871-B4C4-315F8CC43FFA}"/>
                      </a:ext>
                    </a:extLst>
                  </p:cNvPr>
                  <p:cNvGrpSpPr/>
                  <p:nvPr/>
                </p:nvGrpSpPr>
                <p:grpSpPr>
                  <a:xfrm>
                    <a:off x="4777947" y="3207622"/>
                    <a:ext cx="499826" cy="320263"/>
                    <a:chOff x="4503627" y="2218458"/>
                    <a:chExt cx="499826" cy="320263"/>
                  </a:xfrm>
                </p:grpSpPr>
                <p:grpSp>
                  <p:nvGrpSpPr>
                    <p:cNvPr id="248" name="Group 176">
                      <a:extLst>
                        <a:ext uri="{FF2B5EF4-FFF2-40B4-BE49-F238E27FC236}">
                          <a16:creationId xmlns:a16="http://schemas.microsoft.com/office/drawing/2014/main" id="{6268052C-7B5E-4D83-86B2-02224E1AA13B}"/>
                        </a:ext>
                      </a:extLst>
                    </p:cNvPr>
                    <p:cNvGrpSpPr/>
                    <p:nvPr/>
                  </p:nvGrpSpPr>
                  <p:grpSpPr>
                    <a:xfrm>
                      <a:off x="4503627" y="2301538"/>
                      <a:ext cx="300259" cy="237183"/>
                      <a:chOff x="2962956" y="2115885"/>
                      <a:chExt cx="300259" cy="237183"/>
                    </a:xfrm>
                  </p:grpSpPr>
                  <p:pic>
                    <p:nvPicPr>
                      <p:cNvPr id="252" name="Picture 24 17">
                        <a:extLst>
                          <a:ext uri="{FF2B5EF4-FFF2-40B4-BE49-F238E27FC236}">
                            <a16:creationId xmlns:a16="http://schemas.microsoft.com/office/drawing/2014/main" id="{DBEAB06E-C5E0-4C65-A45B-57398ACD4110}"/>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3" name="Picture 24 18">
                        <a:extLst>
                          <a:ext uri="{FF2B5EF4-FFF2-40B4-BE49-F238E27FC236}">
                            <a16:creationId xmlns:a16="http://schemas.microsoft.com/office/drawing/2014/main" id="{6C1F33C6-1DFD-4153-9DA9-87728A9CFF8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9" name="Group 179">
                      <a:extLst>
                        <a:ext uri="{FF2B5EF4-FFF2-40B4-BE49-F238E27FC236}">
                          <a16:creationId xmlns:a16="http://schemas.microsoft.com/office/drawing/2014/main" id="{5D9F61E5-37B4-4AF1-B85F-F50F11B85DBA}"/>
                        </a:ext>
                      </a:extLst>
                    </p:cNvPr>
                    <p:cNvGrpSpPr/>
                    <p:nvPr/>
                  </p:nvGrpSpPr>
                  <p:grpSpPr>
                    <a:xfrm>
                      <a:off x="4719823" y="2218458"/>
                      <a:ext cx="283630" cy="253824"/>
                      <a:chOff x="6986427" y="2972145"/>
                      <a:chExt cx="283630" cy="253824"/>
                    </a:xfrm>
                  </p:grpSpPr>
                  <p:pic>
                    <p:nvPicPr>
                      <p:cNvPr id="250" name="Picture 24 19">
                        <a:extLst>
                          <a:ext uri="{FF2B5EF4-FFF2-40B4-BE49-F238E27FC236}">
                            <a16:creationId xmlns:a16="http://schemas.microsoft.com/office/drawing/2014/main" id="{2100844D-1879-47ED-9584-DD391CC6671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1" name="Picture 24 20">
                        <a:extLst>
                          <a:ext uri="{FF2B5EF4-FFF2-40B4-BE49-F238E27FC236}">
                            <a16:creationId xmlns:a16="http://schemas.microsoft.com/office/drawing/2014/main" id="{14F4CD42-DBCF-43DD-8130-D191DDEDEADE}"/>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41" name="Group 240">
                    <a:extLst>
                      <a:ext uri="{FF2B5EF4-FFF2-40B4-BE49-F238E27FC236}">
                        <a16:creationId xmlns:a16="http://schemas.microsoft.com/office/drawing/2014/main" id="{32EA5C6A-B3D3-4CDE-9737-A8F69B5FB2AD}"/>
                      </a:ext>
                    </a:extLst>
                  </p:cNvPr>
                  <p:cNvGrpSpPr/>
                  <p:nvPr/>
                </p:nvGrpSpPr>
                <p:grpSpPr>
                  <a:xfrm>
                    <a:off x="4935889" y="3265811"/>
                    <a:ext cx="499826" cy="320263"/>
                    <a:chOff x="4503627" y="2218458"/>
                    <a:chExt cx="499826" cy="320263"/>
                  </a:xfrm>
                </p:grpSpPr>
                <p:grpSp>
                  <p:nvGrpSpPr>
                    <p:cNvPr id="242" name="Group 176">
                      <a:extLst>
                        <a:ext uri="{FF2B5EF4-FFF2-40B4-BE49-F238E27FC236}">
                          <a16:creationId xmlns:a16="http://schemas.microsoft.com/office/drawing/2014/main" id="{1FCAB156-25FF-4650-AE09-A79704A63CD4}"/>
                        </a:ext>
                      </a:extLst>
                    </p:cNvPr>
                    <p:cNvGrpSpPr/>
                    <p:nvPr/>
                  </p:nvGrpSpPr>
                  <p:grpSpPr>
                    <a:xfrm>
                      <a:off x="4503627" y="2301538"/>
                      <a:ext cx="300259" cy="237183"/>
                      <a:chOff x="2962956" y="2115885"/>
                      <a:chExt cx="300259" cy="237183"/>
                    </a:xfrm>
                  </p:grpSpPr>
                  <p:pic>
                    <p:nvPicPr>
                      <p:cNvPr id="246" name="Picture 24 21">
                        <a:extLst>
                          <a:ext uri="{FF2B5EF4-FFF2-40B4-BE49-F238E27FC236}">
                            <a16:creationId xmlns:a16="http://schemas.microsoft.com/office/drawing/2014/main" id="{DAEE356F-F774-4199-B144-23530BD79903}"/>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7" name="Picture 24 22">
                        <a:extLst>
                          <a:ext uri="{FF2B5EF4-FFF2-40B4-BE49-F238E27FC236}">
                            <a16:creationId xmlns:a16="http://schemas.microsoft.com/office/drawing/2014/main" id="{E0036209-B6D0-4847-B97A-679AA27B1DED}"/>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3" name="Group 179">
                      <a:extLst>
                        <a:ext uri="{FF2B5EF4-FFF2-40B4-BE49-F238E27FC236}">
                          <a16:creationId xmlns:a16="http://schemas.microsoft.com/office/drawing/2014/main" id="{33C0750F-7FEB-4B1D-AC3D-E9EE133BBC68}"/>
                        </a:ext>
                      </a:extLst>
                    </p:cNvPr>
                    <p:cNvGrpSpPr/>
                    <p:nvPr/>
                  </p:nvGrpSpPr>
                  <p:grpSpPr>
                    <a:xfrm>
                      <a:off x="4719823" y="2218458"/>
                      <a:ext cx="283630" cy="253824"/>
                      <a:chOff x="6986427" y="2972145"/>
                      <a:chExt cx="283630" cy="253824"/>
                    </a:xfrm>
                  </p:grpSpPr>
                  <p:pic>
                    <p:nvPicPr>
                      <p:cNvPr id="244" name="Picture 24 23">
                        <a:extLst>
                          <a:ext uri="{FF2B5EF4-FFF2-40B4-BE49-F238E27FC236}">
                            <a16:creationId xmlns:a16="http://schemas.microsoft.com/office/drawing/2014/main" id="{8896F301-5706-4C29-8996-0B403A0C7870}"/>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5" name="Picture 24 24">
                        <a:extLst>
                          <a:ext uri="{FF2B5EF4-FFF2-40B4-BE49-F238E27FC236}">
                            <a16:creationId xmlns:a16="http://schemas.microsoft.com/office/drawing/2014/main" id="{0671F82C-06F8-4762-9558-3BEFBB225916}"/>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25" name="Group 224">
                  <a:extLst>
                    <a:ext uri="{FF2B5EF4-FFF2-40B4-BE49-F238E27FC236}">
                      <a16:creationId xmlns:a16="http://schemas.microsoft.com/office/drawing/2014/main" id="{F72B10F4-CB65-4274-B8C9-56255184F80D}"/>
                    </a:ext>
                  </a:extLst>
                </p:cNvPr>
                <p:cNvGrpSpPr/>
                <p:nvPr/>
              </p:nvGrpSpPr>
              <p:grpSpPr>
                <a:xfrm rot="18877668">
                  <a:off x="6210508" y="3195426"/>
                  <a:ext cx="601238" cy="499826"/>
                  <a:chOff x="5841977" y="3176030"/>
                  <a:chExt cx="601238" cy="499826"/>
                </a:xfrm>
              </p:grpSpPr>
              <p:grpSp>
                <p:nvGrpSpPr>
                  <p:cNvPr id="226" name="Group 225">
                    <a:extLst>
                      <a:ext uri="{FF2B5EF4-FFF2-40B4-BE49-F238E27FC236}">
                        <a16:creationId xmlns:a16="http://schemas.microsoft.com/office/drawing/2014/main" id="{C616C67C-AB7A-4C8F-B883-918CA96E5C4A}"/>
                      </a:ext>
                    </a:extLst>
                  </p:cNvPr>
                  <p:cNvGrpSpPr/>
                  <p:nvPr/>
                </p:nvGrpSpPr>
                <p:grpSpPr>
                  <a:xfrm rot="19742345">
                    <a:off x="5841977" y="3207622"/>
                    <a:ext cx="499826" cy="320263"/>
                    <a:chOff x="4503627" y="2218458"/>
                    <a:chExt cx="499826" cy="320263"/>
                  </a:xfrm>
                </p:grpSpPr>
                <p:grpSp>
                  <p:nvGrpSpPr>
                    <p:cNvPr id="234" name="Group 176">
                      <a:extLst>
                        <a:ext uri="{FF2B5EF4-FFF2-40B4-BE49-F238E27FC236}">
                          <a16:creationId xmlns:a16="http://schemas.microsoft.com/office/drawing/2014/main" id="{60FFCEF1-A58D-4E88-B536-39A07AA14225}"/>
                        </a:ext>
                      </a:extLst>
                    </p:cNvPr>
                    <p:cNvGrpSpPr/>
                    <p:nvPr/>
                  </p:nvGrpSpPr>
                  <p:grpSpPr>
                    <a:xfrm>
                      <a:off x="4503627" y="2301538"/>
                      <a:ext cx="300259" cy="237183"/>
                      <a:chOff x="2962956" y="2115885"/>
                      <a:chExt cx="300259" cy="237183"/>
                    </a:xfrm>
                  </p:grpSpPr>
                  <p:pic>
                    <p:nvPicPr>
                      <p:cNvPr id="238" name="Picture 24 25">
                        <a:extLst>
                          <a:ext uri="{FF2B5EF4-FFF2-40B4-BE49-F238E27FC236}">
                            <a16:creationId xmlns:a16="http://schemas.microsoft.com/office/drawing/2014/main" id="{CC93115E-F5F3-45A6-AE40-5CED9DBE8FE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9" name="Picture 24 26">
                        <a:extLst>
                          <a:ext uri="{FF2B5EF4-FFF2-40B4-BE49-F238E27FC236}">
                            <a16:creationId xmlns:a16="http://schemas.microsoft.com/office/drawing/2014/main" id="{CF68B83D-887D-44AA-A6C7-D2EC9730DE7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5" name="Group 179">
                      <a:extLst>
                        <a:ext uri="{FF2B5EF4-FFF2-40B4-BE49-F238E27FC236}">
                          <a16:creationId xmlns:a16="http://schemas.microsoft.com/office/drawing/2014/main" id="{16A305BE-ACD2-4ABC-B1F8-B1A77E7C6BA8}"/>
                        </a:ext>
                      </a:extLst>
                    </p:cNvPr>
                    <p:cNvGrpSpPr/>
                    <p:nvPr/>
                  </p:nvGrpSpPr>
                  <p:grpSpPr>
                    <a:xfrm>
                      <a:off x="4719823" y="2218458"/>
                      <a:ext cx="283630" cy="253824"/>
                      <a:chOff x="6986427" y="2972145"/>
                      <a:chExt cx="283630" cy="253824"/>
                    </a:xfrm>
                  </p:grpSpPr>
                  <p:pic>
                    <p:nvPicPr>
                      <p:cNvPr id="236" name="Picture 24 27">
                        <a:extLst>
                          <a:ext uri="{FF2B5EF4-FFF2-40B4-BE49-F238E27FC236}">
                            <a16:creationId xmlns:a16="http://schemas.microsoft.com/office/drawing/2014/main" id="{5887BE3F-DEB2-45AF-B265-62A92BDC166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7" name="Picture 24 28">
                        <a:extLst>
                          <a:ext uri="{FF2B5EF4-FFF2-40B4-BE49-F238E27FC236}">
                            <a16:creationId xmlns:a16="http://schemas.microsoft.com/office/drawing/2014/main" id="{C8BA3DBE-CFFC-4CB1-80BD-CE2DB4837662}"/>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7" name="Group 226">
                    <a:extLst>
                      <a:ext uri="{FF2B5EF4-FFF2-40B4-BE49-F238E27FC236}">
                        <a16:creationId xmlns:a16="http://schemas.microsoft.com/office/drawing/2014/main" id="{454C8752-4493-40B9-8216-F1A69F0E6EA5}"/>
                      </a:ext>
                    </a:extLst>
                  </p:cNvPr>
                  <p:cNvGrpSpPr/>
                  <p:nvPr/>
                </p:nvGrpSpPr>
                <p:grpSpPr>
                  <a:xfrm rot="17239213">
                    <a:off x="6033171" y="3265811"/>
                    <a:ext cx="499826" cy="320263"/>
                    <a:chOff x="4503627" y="2218458"/>
                    <a:chExt cx="499826" cy="320263"/>
                  </a:xfrm>
                </p:grpSpPr>
                <p:grpSp>
                  <p:nvGrpSpPr>
                    <p:cNvPr id="228" name="Group 176">
                      <a:extLst>
                        <a:ext uri="{FF2B5EF4-FFF2-40B4-BE49-F238E27FC236}">
                          <a16:creationId xmlns:a16="http://schemas.microsoft.com/office/drawing/2014/main" id="{E9B9B348-B2AA-4A09-A725-180CC6CAF959}"/>
                        </a:ext>
                      </a:extLst>
                    </p:cNvPr>
                    <p:cNvGrpSpPr/>
                    <p:nvPr/>
                  </p:nvGrpSpPr>
                  <p:grpSpPr>
                    <a:xfrm>
                      <a:off x="4503627" y="2301538"/>
                      <a:ext cx="300259" cy="237183"/>
                      <a:chOff x="2962956" y="2115885"/>
                      <a:chExt cx="300259" cy="237183"/>
                    </a:xfrm>
                  </p:grpSpPr>
                  <p:pic>
                    <p:nvPicPr>
                      <p:cNvPr id="232" name="Picture 24 29">
                        <a:extLst>
                          <a:ext uri="{FF2B5EF4-FFF2-40B4-BE49-F238E27FC236}">
                            <a16:creationId xmlns:a16="http://schemas.microsoft.com/office/drawing/2014/main" id="{5F6941E8-A448-4582-B95E-E9CC9EEACADE}"/>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3" name="Picture 24 30">
                        <a:extLst>
                          <a:ext uri="{FF2B5EF4-FFF2-40B4-BE49-F238E27FC236}">
                            <a16:creationId xmlns:a16="http://schemas.microsoft.com/office/drawing/2014/main" id="{D625FDF9-7C5F-4076-B8FC-2DF095C2A2D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9" name="Group 179">
                      <a:extLst>
                        <a:ext uri="{FF2B5EF4-FFF2-40B4-BE49-F238E27FC236}">
                          <a16:creationId xmlns:a16="http://schemas.microsoft.com/office/drawing/2014/main" id="{B8EB2987-4397-4270-AFA0-C46542C1B94E}"/>
                        </a:ext>
                      </a:extLst>
                    </p:cNvPr>
                    <p:cNvGrpSpPr/>
                    <p:nvPr/>
                  </p:nvGrpSpPr>
                  <p:grpSpPr>
                    <a:xfrm>
                      <a:off x="4719823" y="2218458"/>
                      <a:ext cx="283630" cy="253824"/>
                      <a:chOff x="6986427" y="2972145"/>
                      <a:chExt cx="283630" cy="253824"/>
                    </a:xfrm>
                  </p:grpSpPr>
                  <p:pic>
                    <p:nvPicPr>
                      <p:cNvPr id="230" name="Picture 24 31">
                        <a:extLst>
                          <a:ext uri="{FF2B5EF4-FFF2-40B4-BE49-F238E27FC236}">
                            <a16:creationId xmlns:a16="http://schemas.microsoft.com/office/drawing/2014/main" id="{34F1C048-5470-4BC5-A230-D50CBDACFF63}"/>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1" name="Picture 24 32">
                        <a:extLst>
                          <a:ext uri="{FF2B5EF4-FFF2-40B4-BE49-F238E27FC236}">
                            <a16:creationId xmlns:a16="http://schemas.microsoft.com/office/drawing/2014/main" id="{0070F029-7899-4F8A-9011-653D8D3DC1B1}"/>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2" name="Group 41">
                <a:extLst>
                  <a:ext uri="{FF2B5EF4-FFF2-40B4-BE49-F238E27FC236}">
                    <a16:creationId xmlns:a16="http://schemas.microsoft.com/office/drawing/2014/main" id="{D93D25F8-EC0F-4DBC-AA91-22A1EFC72727}"/>
                  </a:ext>
                </a:extLst>
              </p:cNvPr>
              <p:cNvGrpSpPr/>
              <p:nvPr/>
            </p:nvGrpSpPr>
            <p:grpSpPr>
              <a:xfrm>
                <a:off x="7782822" y="3564028"/>
                <a:ext cx="1078920" cy="969712"/>
                <a:chOff x="6792398" y="2509410"/>
                <a:chExt cx="1078920" cy="969712"/>
              </a:xfrm>
            </p:grpSpPr>
            <p:grpSp>
              <p:nvGrpSpPr>
                <p:cNvPr id="166" name="Group 165">
                  <a:extLst>
                    <a:ext uri="{FF2B5EF4-FFF2-40B4-BE49-F238E27FC236}">
                      <a16:creationId xmlns:a16="http://schemas.microsoft.com/office/drawing/2014/main" id="{FFC0088D-8F79-47BD-B760-77F642654553}"/>
                    </a:ext>
                  </a:extLst>
                </p:cNvPr>
                <p:cNvGrpSpPr/>
                <p:nvPr/>
              </p:nvGrpSpPr>
              <p:grpSpPr>
                <a:xfrm>
                  <a:off x="6792398" y="2703317"/>
                  <a:ext cx="657768" cy="378452"/>
                  <a:chOff x="4777947" y="3207622"/>
                  <a:chExt cx="657768" cy="378452"/>
                </a:xfrm>
              </p:grpSpPr>
              <p:grpSp>
                <p:nvGrpSpPr>
                  <p:cNvPr id="210" name="Group 209">
                    <a:extLst>
                      <a:ext uri="{FF2B5EF4-FFF2-40B4-BE49-F238E27FC236}">
                        <a16:creationId xmlns:a16="http://schemas.microsoft.com/office/drawing/2014/main" id="{16B77D26-05A1-46CD-B84A-58328FAE2D77}"/>
                      </a:ext>
                    </a:extLst>
                  </p:cNvPr>
                  <p:cNvGrpSpPr/>
                  <p:nvPr/>
                </p:nvGrpSpPr>
                <p:grpSpPr>
                  <a:xfrm>
                    <a:off x="4777947" y="3207622"/>
                    <a:ext cx="499826" cy="320263"/>
                    <a:chOff x="4503627" y="2218458"/>
                    <a:chExt cx="499826" cy="320263"/>
                  </a:xfrm>
                </p:grpSpPr>
                <p:grpSp>
                  <p:nvGrpSpPr>
                    <p:cNvPr id="218" name="Group 176">
                      <a:extLst>
                        <a:ext uri="{FF2B5EF4-FFF2-40B4-BE49-F238E27FC236}">
                          <a16:creationId xmlns:a16="http://schemas.microsoft.com/office/drawing/2014/main" id="{886A5AF2-74CA-42B3-9F6F-3E7F8786CC13}"/>
                        </a:ext>
                      </a:extLst>
                    </p:cNvPr>
                    <p:cNvGrpSpPr/>
                    <p:nvPr/>
                  </p:nvGrpSpPr>
                  <p:grpSpPr>
                    <a:xfrm>
                      <a:off x="4503627" y="2301538"/>
                      <a:ext cx="300259" cy="237183"/>
                      <a:chOff x="2962956" y="2115885"/>
                      <a:chExt cx="300259" cy="237183"/>
                    </a:xfrm>
                  </p:grpSpPr>
                  <p:pic>
                    <p:nvPicPr>
                      <p:cNvPr id="222" name="Picture 24 33">
                        <a:extLst>
                          <a:ext uri="{FF2B5EF4-FFF2-40B4-BE49-F238E27FC236}">
                            <a16:creationId xmlns:a16="http://schemas.microsoft.com/office/drawing/2014/main" id="{D3D88A98-EC3C-4F3F-AD90-13ADCF058E3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3" name="Picture 24 34">
                        <a:extLst>
                          <a:ext uri="{FF2B5EF4-FFF2-40B4-BE49-F238E27FC236}">
                            <a16:creationId xmlns:a16="http://schemas.microsoft.com/office/drawing/2014/main" id="{9C58C4B5-E67F-4180-8E83-135492D26C56}"/>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9" name="Group 179">
                      <a:extLst>
                        <a:ext uri="{FF2B5EF4-FFF2-40B4-BE49-F238E27FC236}">
                          <a16:creationId xmlns:a16="http://schemas.microsoft.com/office/drawing/2014/main" id="{ED67D3F8-F2F8-4F4E-9DA0-79EFF90C859D}"/>
                        </a:ext>
                      </a:extLst>
                    </p:cNvPr>
                    <p:cNvGrpSpPr/>
                    <p:nvPr/>
                  </p:nvGrpSpPr>
                  <p:grpSpPr>
                    <a:xfrm>
                      <a:off x="4719823" y="2218458"/>
                      <a:ext cx="283630" cy="253824"/>
                      <a:chOff x="6986427" y="2972145"/>
                      <a:chExt cx="283630" cy="253824"/>
                    </a:xfrm>
                  </p:grpSpPr>
                  <p:pic>
                    <p:nvPicPr>
                      <p:cNvPr id="220" name="Picture 24 35">
                        <a:extLst>
                          <a:ext uri="{FF2B5EF4-FFF2-40B4-BE49-F238E27FC236}">
                            <a16:creationId xmlns:a16="http://schemas.microsoft.com/office/drawing/2014/main" id="{A1A7F159-CC07-4E8C-A82F-F8438FB9CD4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1" name="Picture 24 36">
                        <a:extLst>
                          <a:ext uri="{FF2B5EF4-FFF2-40B4-BE49-F238E27FC236}">
                            <a16:creationId xmlns:a16="http://schemas.microsoft.com/office/drawing/2014/main" id="{419BB86D-527A-4BE3-9D67-6B266061E0F9}"/>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11" name="Group 210">
                    <a:extLst>
                      <a:ext uri="{FF2B5EF4-FFF2-40B4-BE49-F238E27FC236}">
                        <a16:creationId xmlns:a16="http://schemas.microsoft.com/office/drawing/2014/main" id="{52D5435F-10F1-4F2E-AB7C-CA54067E4265}"/>
                      </a:ext>
                    </a:extLst>
                  </p:cNvPr>
                  <p:cNvGrpSpPr/>
                  <p:nvPr/>
                </p:nvGrpSpPr>
                <p:grpSpPr>
                  <a:xfrm>
                    <a:off x="4935889" y="3265811"/>
                    <a:ext cx="499826" cy="320263"/>
                    <a:chOff x="4503627" y="2218458"/>
                    <a:chExt cx="499826" cy="320263"/>
                  </a:xfrm>
                </p:grpSpPr>
                <p:grpSp>
                  <p:nvGrpSpPr>
                    <p:cNvPr id="212" name="Group 176">
                      <a:extLst>
                        <a:ext uri="{FF2B5EF4-FFF2-40B4-BE49-F238E27FC236}">
                          <a16:creationId xmlns:a16="http://schemas.microsoft.com/office/drawing/2014/main" id="{85E75DE2-783C-4904-A8AC-1FFDAA58F2BD}"/>
                        </a:ext>
                      </a:extLst>
                    </p:cNvPr>
                    <p:cNvGrpSpPr/>
                    <p:nvPr/>
                  </p:nvGrpSpPr>
                  <p:grpSpPr>
                    <a:xfrm>
                      <a:off x="4503627" y="2301538"/>
                      <a:ext cx="300259" cy="237183"/>
                      <a:chOff x="2962956" y="2115885"/>
                      <a:chExt cx="300259" cy="237183"/>
                    </a:xfrm>
                  </p:grpSpPr>
                  <p:pic>
                    <p:nvPicPr>
                      <p:cNvPr id="216" name="Picture 24 37">
                        <a:extLst>
                          <a:ext uri="{FF2B5EF4-FFF2-40B4-BE49-F238E27FC236}">
                            <a16:creationId xmlns:a16="http://schemas.microsoft.com/office/drawing/2014/main" id="{7404F399-D244-4836-8BA5-BEC098B2E4D2}"/>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7" name="Picture 24 38">
                        <a:extLst>
                          <a:ext uri="{FF2B5EF4-FFF2-40B4-BE49-F238E27FC236}">
                            <a16:creationId xmlns:a16="http://schemas.microsoft.com/office/drawing/2014/main" id="{AA8C5804-D27F-4994-9196-6F3275B0A61B}"/>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3" name="Group 179">
                      <a:extLst>
                        <a:ext uri="{FF2B5EF4-FFF2-40B4-BE49-F238E27FC236}">
                          <a16:creationId xmlns:a16="http://schemas.microsoft.com/office/drawing/2014/main" id="{39CB3A24-920C-4962-94C4-31090911376A}"/>
                        </a:ext>
                      </a:extLst>
                    </p:cNvPr>
                    <p:cNvGrpSpPr/>
                    <p:nvPr/>
                  </p:nvGrpSpPr>
                  <p:grpSpPr>
                    <a:xfrm>
                      <a:off x="4719823" y="2218458"/>
                      <a:ext cx="283630" cy="253824"/>
                      <a:chOff x="6986427" y="2972145"/>
                      <a:chExt cx="283630" cy="253824"/>
                    </a:xfrm>
                  </p:grpSpPr>
                  <p:pic>
                    <p:nvPicPr>
                      <p:cNvPr id="214" name="Picture 24 39">
                        <a:extLst>
                          <a:ext uri="{FF2B5EF4-FFF2-40B4-BE49-F238E27FC236}">
                            <a16:creationId xmlns:a16="http://schemas.microsoft.com/office/drawing/2014/main" id="{B497E0C3-A1DB-48D8-AE70-28EDC408F221}"/>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5" name="Picture 24 40">
                        <a:extLst>
                          <a:ext uri="{FF2B5EF4-FFF2-40B4-BE49-F238E27FC236}">
                            <a16:creationId xmlns:a16="http://schemas.microsoft.com/office/drawing/2014/main" id="{92184A8A-3020-43A3-9843-1A2878EEEEA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7" name="Group 166">
                  <a:extLst>
                    <a:ext uri="{FF2B5EF4-FFF2-40B4-BE49-F238E27FC236}">
                      <a16:creationId xmlns:a16="http://schemas.microsoft.com/office/drawing/2014/main" id="{873D8CFC-C248-4455-91B9-02361F093827}"/>
                    </a:ext>
                  </a:extLst>
                </p:cNvPr>
                <p:cNvGrpSpPr/>
                <p:nvPr/>
              </p:nvGrpSpPr>
              <p:grpSpPr>
                <a:xfrm rot="19661454">
                  <a:off x="6800712" y="2979296"/>
                  <a:ext cx="601238" cy="499826"/>
                  <a:chOff x="5841977" y="3176030"/>
                  <a:chExt cx="601238" cy="499826"/>
                </a:xfrm>
              </p:grpSpPr>
              <p:grpSp>
                <p:nvGrpSpPr>
                  <p:cNvPr id="196" name="Group 195">
                    <a:extLst>
                      <a:ext uri="{FF2B5EF4-FFF2-40B4-BE49-F238E27FC236}">
                        <a16:creationId xmlns:a16="http://schemas.microsoft.com/office/drawing/2014/main" id="{81E1247F-FA42-4EA0-8975-61044B925356}"/>
                      </a:ext>
                    </a:extLst>
                  </p:cNvPr>
                  <p:cNvGrpSpPr/>
                  <p:nvPr/>
                </p:nvGrpSpPr>
                <p:grpSpPr>
                  <a:xfrm rot="19742345">
                    <a:off x="5841977" y="3207622"/>
                    <a:ext cx="499826" cy="320263"/>
                    <a:chOff x="4503627" y="2218458"/>
                    <a:chExt cx="499826" cy="320263"/>
                  </a:xfrm>
                </p:grpSpPr>
                <p:grpSp>
                  <p:nvGrpSpPr>
                    <p:cNvPr id="204" name="Group 176">
                      <a:extLst>
                        <a:ext uri="{FF2B5EF4-FFF2-40B4-BE49-F238E27FC236}">
                          <a16:creationId xmlns:a16="http://schemas.microsoft.com/office/drawing/2014/main" id="{BB2A1E9F-649C-45BC-8811-1069232E8721}"/>
                        </a:ext>
                      </a:extLst>
                    </p:cNvPr>
                    <p:cNvGrpSpPr/>
                    <p:nvPr/>
                  </p:nvGrpSpPr>
                  <p:grpSpPr>
                    <a:xfrm>
                      <a:off x="4503627" y="2301538"/>
                      <a:ext cx="300259" cy="237183"/>
                      <a:chOff x="2962956" y="2115885"/>
                      <a:chExt cx="300259" cy="237183"/>
                    </a:xfrm>
                  </p:grpSpPr>
                  <p:pic>
                    <p:nvPicPr>
                      <p:cNvPr id="208" name="Picture 24 41">
                        <a:extLst>
                          <a:ext uri="{FF2B5EF4-FFF2-40B4-BE49-F238E27FC236}">
                            <a16:creationId xmlns:a16="http://schemas.microsoft.com/office/drawing/2014/main" id="{C80B3C10-142F-490B-B284-5CA4E05DD27D}"/>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9" name="Picture 24 42">
                        <a:extLst>
                          <a:ext uri="{FF2B5EF4-FFF2-40B4-BE49-F238E27FC236}">
                            <a16:creationId xmlns:a16="http://schemas.microsoft.com/office/drawing/2014/main" id="{5B9AC6C2-90DA-4073-98EA-677BD363BA3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5" name="Group 179">
                      <a:extLst>
                        <a:ext uri="{FF2B5EF4-FFF2-40B4-BE49-F238E27FC236}">
                          <a16:creationId xmlns:a16="http://schemas.microsoft.com/office/drawing/2014/main" id="{A2536FFE-9B70-4127-9527-F4A5B7D8540D}"/>
                        </a:ext>
                      </a:extLst>
                    </p:cNvPr>
                    <p:cNvGrpSpPr/>
                    <p:nvPr/>
                  </p:nvGrpSpPr>
                  <p:grpSpPr>
                    <a:xfrm>
                      <a:off x="4719823" y="2218458"/>
                      <a:ext cx="283630" cy="253824"/>
                      <a:chOff x="6986427" y="2972145"/>
                      <a:chExt cx="283630" cy="253824"/>
                    </a:xfrm>
                  </p:grpSpPr>
                  <p:pic>
                    <p:nvPicPr>
                      <p:cNvPr id="206" name="Picture 24 43">
                        <a:extLst>
                          <a:ext uri="{FF2B5EF4-FFF2-40B4-BE49-F238E27FC236}">
                            <a16:creationId xmlns:a16="http://schemas.microsoft.com/office/drawing/2014/main" id="{6646A7DC-B4BB-4DC1-952B-AFA5B9CE02AB}"/>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7" name="Picture 24 44">
                        <a:extLst>
                          <a:ext uri="{FF2B5EF4-FFF2-40B4-BE49-F238E27FC236}">
                            <a16:creationId xmlns:a16="http://schemas.microsoft.com/office/drawing/2014/main" id="{80E400D8-A972-4FC6-9DBF-8F83FB11D2A7}"/>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7" name="Group 196">
                    <a:extLst>
                      <a:ext uri="{FF2B5EF4-FFF2-40B4-BE49-F238E27FC236}">
                        <a16:creationId xmlns:a16="http://schemas.microsoft.com/office/drawing/2014/main" id="{C74E29C3-CD90-4C1C-952E-DCB802B0F9AC}"/>
                      </a:ext>
                    </a:extLst>
                  </p:cNvPr>
                  <p:cNvGrpSpPr/>
                  <p:nvPr/>
                </p:nvGrpSpPr>
                <p:grpSpPr>
                  <a:xfrm rot="17239213">
                    <a:off x="6033171" y="3265811"/>
                    <a:ext cx="499826" cy="320263"/>
                    <a:chOff x="4503627" y="2218458"/>
                    <a:chExt cx="499826" cy="320263"/>
                  </a:xfrm>
                </p:grpSpPr>
                <p:grpSp>
                  <p:nvGrpSpPr>
                    <p:cNvPr id="198" name="Group 176">
                      <a:extLst>
                        <a:ext uri="{FF2B5EF4-FFF2-40B4-BE49-F238E27FC236}">
                          <a16:creationId xmlns:a16="http://schemas.microsoft.com/office/drawing/2014/main" id="{51C29FB9-9E2A-4974-A522-70DBBED2B65B}"/>
                        </a:ext>
                      </a:extLst>
                    </p:cNvPr>
                    <p:cNvGrpSpPr/>
                    <p:nvPr/>
                  </p:nvGrpSpPr>
                  <p:grpSpPr>
                    <a:xfrm>
                      <a:off x="4503627" y="2301538"/>
                      <a:ext cx="300259" cy="237183"/>
                      <a:chOff x="2962956" y="2115885"/>
                      <a:chExt cx="300259" cy="237183"/>
                    </a:xfrm>
                  </p:grpSpPr>
                  <p:pic>
                    <p:nvPicPr>
                      <p:cNvPr id="202" name="Picture 24 45">
                        <a:extLst>
                          <a:ext uri="{FF2B5EF4-FFF2-40B4-BE49-F238E27FC236}">
                            <a16:creationId xmlns:a16="http://schemas.microsoft.com/office/drawing/2014/main" id="{D2CBF707-CA78-4E10-830B-8EDF1FC7457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3" name="Picture 24 46">
                        <a:extLst>
                          <a:ext uri="{FF2B5EF4-FFF2-40B4-BE49-F238E27FC236}">
                            <a16:creationId xmlns:a16="http://schemas.microsoft.com/office/drawing/2014/main" id="{16806BC7-A94E-45D5-B31C-9F3FD11B26D8}"/>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9" name="Group 179">
                      <a:extLst>
                        <a:ext uri="{FF2B5EF4-FFF2-40B4-BE49-F238E27FC236}">
                          <a16:creationId xmlns:a16="http://schemas.microsoft.com/office/drawing/2014/main" id="{A88BBEFE-144C-45BE-9376-FD68044987CC}"/>
                        </a:ext>
                      </a:extLst>
                    </p:cNvPr>
                    <p:cNvGrpSpPr/>
                    <p:nvPr/>
                  </p:nvGrpSpPr>
                  <p:grpSpPr>
                    <a:xfrm>
                      <a:off x="4719823" y="2218458"/>
                      <a:ext cx="283630" cy="253824"/>
                      <a:chOff x="6986427" y="2972145"/>
                      <a:chExt cx="283630" cy="253824"/>
                    </a:xfrm>
                  </p:grpSpPr>
                  <p:pic>
                    <p:nvPicPr>
                      <p:cNvPr id="200" name="Picture 24 47">
                        <a:extLst>
                          <a:ext uri="{FF2B5EF4-FFF2-40B4-BE49-F238E27FC236}">
                            <a16:creationId xmlns:a16="http://schemas.microsoft.com/office/drawing/2014/main" id="{DDB53055-C8A4-474E-A13E-715E01D45E81}"/>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1" name="Picture 24 48">
                        <a:extLst>
                          <a:ext uri="{FF2B5EF4-FFF2-40B4-BE49-F238E27FC236}">
                            <a16:creationId xmlns:a16="http://schemas.microsoft.com/office/drawing/2014/main" id="{98A0A931-5EB6-4400-9A81-23182C3CC83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8" name="Group 167">
                  <a:extLst>
                    <a:ext uri="{FF2B5EF4-FFF2-40B4-BE49-F238E27FC236}">
                      <a16:creationId xmlns:a16="http://schemas.microsoft.com/office/drawing/2014/main" id="{408709FD-7489-4753-A6B8-DE2A2F12D289}"/>
                    </a:ext>
                  </a:extLst>
                </p:cNvPr>
                <p:cNvGrpSpPr/>
                <p:nvPr/>
              </p:nvGrpSpPr>
              <p:grpSpPr>
                <a:xfrm rot="2171672">
                  <a:off x="7250310" y="2916884"/>
                  <a:ext cx="559876" cy="378452"/>
                  <a:chOff x="4777947" y="3207622"/>
                  <a:chExt cx="559876" cy="378452"/>
                </a:xfrm>
              </p:grpSpPr>
              <p:grpSp>
                <p:nvGrpSpPr>
                  <p:cNvPr id="184" name="Group 183">
                    <a:extLst>
                      <a:ext uri="{FF2B5EF4-FFF2-40B4-BE49-F238E27FC236}">
                        <a16:creationId xmlns:a16="http://schemas.microsoft.com/office/drawing/2014/main" id="{DBF448D7-1505-4CA8-87E9-3B3E98E77029}"/>
                      </a:ext>
                    </a:extLst>
                  </p:cNvPr>
                  <p:cNvGrpSpPr/>
                  <p:nvPr/>
                </p:nvGrpSpPr>
                <p:grpSpPr>
                  <a:xfrm>
                    <a:off x="4777947" y="3207622"/>
                    <a:ext cx="499826" cy="320263"/>
                    <a:chOff x="4503627" y="2218458"/>
                    <a:chExt cx="499826" cy="320263"/>
                  </a:xfrm>
                </p:grpSpPr>
                <p:grpSp>
                  <p:nvGrpSpPr>
                    <p:cNvPr id="190" name="Group 176">
                      <a:extLst>
                        <a:ext uri="{FF2B5EF4-FFF2-40B4-BE49-F238E27FC236}">
                          <a16:creationId xmlns:a16="http://schemas.microsoft.com/office/drawing/2014/main" id="{E5E9B3B2-7F35-4441-8A58-84349BB38B5E}"/>
                        </a:ext>
                      </a:extLst>
                    </p:cNvPr>
                    <p:cNvGrpSpPr/>
                    <p:nvPr/>
                  </p:nvGrpSpPr>
                  <p:grpSpPr>
                    <a:xfrm>
                      <a:off x="4503627" y="2301538"/>
                      <a:ext cx="300259" cy="237183"/>
                      <a:chOff x="2962956" y="2115885"/>
                      <a:chExt cx="300259" cy="237183"/>
                    </a:xfrm>
                  </p:grpSpPr>
                  <p:pic>
                    <p:nvPicPr>
                      <p:cNvPr id="194" name="Picture 24 49">
                        <a:extLst>
                          <a:ext uri="{FF2B5EF4-FFF2-40B4-BE49-F238E27FC236}">
                            <a16:creationId xmlns:a16="http://schemas.microsoft.com/office/drawing/2014/main" id="{29408E2C-FD68-4AD6-935F-60EE680C733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5" name="Picture 24 50">
                        <a:extLst>
                          <a:ext uri="{FF2B5EF4-FFF2-40B4-BE49-F238E27FC236}">
                            <a16:creationId xmlns:a16="http://schemas.microsoft.com/office/drawing/2014/main" id="{35FB9E78-35EC-42C8-9ECD-2F83AA4DE31A}"/>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1" name="Group 179">
                      <a:extLst>
                        <a:ext uri="{FF2B5EF4-FFF2-40B4-BE49-F238E27FC236}">
                          <a16:creationId xmlns:a16="http://schemas.microsoft.com/office/drawing/2014/main" id="{552168EA-A29D-473F-8049-7682C2511BD3}"/>
                        </a:ext>
                      </a:extLst>
                    </p:cNvPr>
                    <p:cNvGrpSpPr/>
                    <p:nvPr/>
                  </p:nvGrpSpPr>
                  <p:grpSpPr>
                    <a:xfrm>
                      <a:off x="4719823" y="2218458"/>
                      <a:ext cx="283630" cy="253824"/>
                      <a:chOff x="6986427" y="2972145"/>
                      <a:chExt cx="283630" cy="253824"/>
                    </a:xfrm>
                  </p:grpSpPr>
                  <p:pic>
                    <p:nvPicPr>
                      <p:cNvPr id="192" name="Picture 24 51">
                        <a:extLst>
                          <a:ext uri="{FF2B5EF4-FFF2-40B4-BE49-F238E27FC236}">
                            <a16:creationId xmlns:a16="http://schemas.microsoft.com/office/drawing/2014/main" id="{C0E73638-40A5-4D80-A2C6-73BB5CEE78C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3" name="Picture 24 52">
                        <a:extLst>
                          <a:ext uri="{FF2B5EF4-FFF2-40B4-BE49-F238E27FC236}">
                            <a16:creationId xmlns:a16="http://schemas.microsoft.com/office/drawing/2014/main" id="{AFB9BFED-AE94-40B9-B0D8-BE92D0EB53CC}"/>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5" name="Group 184">
                    <a:extLst>
                      <a:ext uri="{FF2B5EF4-FFF2-40B4-BE49-F238E27FC236}">
                        <a16:creationId xmlns:a16="http://schemas.microsoft.com/office/drawing/2014/main" id="{50CE0CAC-1F99-487B-8413-629D772129BF}"/>
                      </a:ext>
                    </a:extLst>
                  </p:cNvPr>
                  <p:cNvGrpSpPr/>
                  <p:nvPr/>
                </p:nvGrpSpPr>
                <p:grpSpPr>
                  <a:xfrm>
                    <a:off x="4935889" y="3332310"/>
                    <a:ext cx="401934" cy="253764"/>
                    <a:chOff x="4503627" y="2284957"/>
                    <a:chExt cx="401934" cy="253764"/>
                  </a:xfrm>
                </p:grpSpPr>
                <p:grpSp>
                  <p:nvGrpSpPr>
                    <p:cNvPr id="186" name="Group 176">
                      <a:extLst>
                        <a:ext uri="{FF2B5EF4-FFF2-40B4-BE49-F238E27FC236}">
                          <a16:creationId xmlns:a16="http://schemas.microsoft.com/office/drawing/2014/main" id="{2F6F3742-46F0-4E12-9856-E863C9B7B087}"/>
                        </a:ext>
                      </a:extLst>
                    </p:cNvPr>
                    <p:cNvGrpSpPr/>
                    <p:nvPr/>
                  </p:nvGrpSpPr>
                  <p:grpSpPr>
                    <a:xfrm>
                      <a:off x="4503627" y="2301538"/>
                      <a:ext cx="300259" cy="237183"/>
                      <a:chOff x="2962956" y="2115885"/>
                      <a:chExt cx="300259" cy="237183"/>
                    </a:xfrm>
                  </p:grpSpPr>
                  <p:pic>
                    <p:nvPicPr>
                      <p:cNvPr id="188" name="Picture 24 53">
                        <a:extLst>
                          <a:ext uri="{FF2B5EF4-FFF2-40B4-BE49-F238E27FC236}">
                            <a16:creationId xmlns:a16="http://schemas.microsoft.com/office/drawing/2014/main" id="{68A89606-698C-4803-8A9D-8FEDAF96481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 name="Picture 24 54">
                        <a:extLst>
                          <a:ext uri="{FF2B5EF4-FFF2-40B4-BE49-F238E27FC236}">
                            <a16:creationId xmlns:a16="http://schemas.microsoft.com/office/drawing/2014/main" id="{30C49571-5BF5-4D20-A613-1FFD10B5E0E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187" name="Picture 24 55">
                      <a:extLst>
                        <a:ext uri="{FF2B5EF4-FFF2-40B4-BE49-F238E27FC236}">
                          <a16:creationId xmlns:a16="http://schemas.microsoft.com/office/drawing/2014/main" id="{D4F988CD-6733-4A9B-90E8-579C5FDB5BEF}"/>
                        </a:ext>
                      </a:extLst>
                    </p:cNvPr>
                    <p:cNvPicPr>
                      <a:picLocks noChangeAspect="1" noChangeArrowheads="1"/>
                    </p:cNvPicPr>
                    <p:nvPr/>
                  </p:nvPicPr>
                  <p:blipFill>
                    <a:blip r:embed="rId7" cstate="screen"/>
                    <a:srcRect/>
                    <a:stretch>
                      <a:fillRect/>
                    </a:stretch>
                  </p:blipFill>
                  <p:spPr bwMode="auto">
                    <a:xfrm rot="16200000">
                      <a:off x="4719029" y="2285751"/>
                      <a:ext cx="187325" cy="185738"/>
                    </a:xfrm>
                    <a:prstGeom prst="rect">
                      <a:avLst/>
                    </a:prstGeom>
                    <a:noFill/>
                    <a:ln w="12700">
                      <a:noFill/>
                      <a:miter lim="800000"/>
                      <a:headEnd type="none" w="lg" len="med"/>
                      <a:tailEnd type="none" w="lg" len="med"/>
                    </a:ln>
                    <a:effectLst/>
                  </p:spPr>
                </p:pic>
              </p:grpSp>
            </p:grpSp>
            <p:grpSp>
              <p:nvGrpSpPr>
                <p:cNvPr id="169" name="Group 168">
                  <a:extLst>
                    <a:ext uri="{FF2B5EF4-FFF2-40B4-BE49-F238E27FC236}">
                      <a16:creationId xmlns:a16="http://schemas.microsoft.com/office/drawing/2014/main" id="{AC06D04B-C762-4EA7-8F9C-D7AFB756A5AA}"/>
                    </a:ext>
                  </a:extLst>
                </p:cNvPr>
                <p:cNvGrpSpPr/>
                <p:nvPr/>
              </p:nvGrpSpPr>
              <p:grpSpPr>
                <a:xfrm rot="21049340">
                  <a:off x="7270080" y="2509410"/>
                  <a:ext cx="601238" cy="499826"/>
                  <a:chOff x="5841977" y="3176030"/>
                  <a:chExt cx="601238" cy="499826"/>
                </a:xfrm>
              </p:grpSpPr>
              <p:grpSp>
                <p:nvGrpSpPr>
                  <p:cNvPr id="170" name="Group 169">
                    <a:extLst>
                      <a:ext uri="{FF2B5EF4-FFF2-40B4-BE49-F238E27FC236}">
                        <a16:creationId xmlns:a16="http://schemas.microsoft.com/office/drawing/2014/main" id="{3C81FFEF-5B55-4303-84C5-C2BF3B7EFDBF}"/>
                      </a:ext>
                    </a:extLst>
                  </p:cNvPr>
                  <p:cNvGrpSpPr/>
                  <p:nvPr/>
                </p:nvGrpSpPr>
                <p:grpSpPr>
                  <a:xfrm rot="19742345">
                    <a:off x="5841977" y="3207622"/>
                    <a:ext cx="499826" cy="320263"/>
                    <a:chOff x="4503627" y="2218458"/>
                    <a:chExt cx="499826" cy="320263"/>
                  </a:xfrm>
                </p:grpSpPr>
                <p:grpSp>
                  <p:nvGrpSpPr>
                    <p:cNvPr id="178" name="Group 176">
                      <a:extLst>
                        <a:ext uri="{FF2B5EF4-FFF2-40B4-BE49-F238E27FC236}">
                          <a16:creationId xmlns:a16="http://schemas.microsoft.com/office/drawing/2014/main" id="{E929C28F-A8CB-4985-B05F-DD4320515953}"/>
                        </a:ext>
                      </a:extLst>
                    </p:cNvPr>
                    <p:cNvGrpSpPr/>
                    <p:nvPr/>
                  </p:nvGrpSpPr>
                  <p:grpSpPr>
                    <a:xfrm>
                      <a:off x="4503627" y="2301538"/>
                      <a:ext cx="300259" cy="237183"/>
                      <a:chOff x="2962956" y="2115885"/>
                      <a:chExt cx="300259" cy="237183"/>
                    </a:xfrm>
                  </p:grpSpPr>
                  <p:pic>
                    <p:nvPicPr>
                      <p:cNvPr id="182" name="Picture 24 57">
                        <a:extLst>
                          <a:ext uri="{FF2B5EF4-FFF2-40B4-BE49-F238E27FC236}">
                            <a16:creationId xmlns:a16="http://schemas.microsoft.com/office/drawing/2014/main" id="{4F80FE0C-FC7A-4B47-ABA5-ACAE7201446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3" name="Picture 24 58">
                        <a:extLst>
                          <a:ext uri="{FF2B5EF4-FFF2-40B4-BE49-F238E27FC236}">
                            <a16:creationId xmlns:a16="http://schemas.microsoft.com/office/drawing/2014/main" id="{46AD8E28-1355-4FB8-8128-271F3639582D}"/>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9" name="Group 179">
                      <a:extLst>
                        <a:ext uri="{FF2B5EF4-FFF2-40B4-BE49-F238E27FC236}">
                          <a16:creationId xmlns:a16="http://schemas.microsoft.com/office/drawing/2014/main" id="{9BC03FB5-3F18-405E-AD80-7EF601ADF77E}"/>
                        </a:ext>
                      </a:extLst>
                    </p:cNvPr>
                    <p:cNvGrpSpPr/>
                    <p:nvPr/>
                  </p:nvGrpSpPr>
                  <p:grpSpPr>
                    <a:xfrm>
                      <a:off x="4719823" y="2218458"/>
                      <a:ext cx="283630" cy="253824"/>
                      <a:chOff x="6986427" y="2972145"/>
                      <a:chExt cx="283630" cy="253824"/>
                    </a:xfrm>
                  </p:grpSpPr>
                  <p:pic>
                    <p:nvPicPr>
                      <p:cNvPr id="180" name="Picture 24 59">
                        <a:extLst>
                          <a:ext uri="{FF2B5EF4-FFF2-40B4-BE49-F238E27FC236}">
                            <a16:creationId xmlns:a16="http://schemas.microsoft.com/office/drawing/2014/main" id="{0C8BB9DB-60B6-4CB8-A6E0-F77B9388B6B6}"/>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1" name="Picture 24 60">
                        <a:extLst>
                          <a:ext uri="{FF2B5EF4-FFF2-40B4-BE49-F238E27FC236}">
                            <a16:creationId xmlns:a16="http://schemas.microsoft.com/office/drawing/2014/main" id="{22C11D2F-9893-4C65-8CC6-C3466C9069E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1" name="Group 170">
                    <a:extLst>
                      <a:ext uri="{FF2B5EF4-FFF2-40B4-BE49-F238E27FC236}">
                        <a16:creationId xmlns:a16="http://schemas.microsoft.com/office/drawing/2014/main" id="{E8C3E0DC-5642-4BB3-90E6-4291C7891F2D}"/>
                      </a:ext>
                    </a:extLst>
                  </p:cNvPr>
                  <p:cNvGrpSpPr/>
                  <p:nvPr/>
                </p:nvGrpSpPr>
                <p:grpSpPr>
                  <a:xfrm rot="17239213">
                    <a:off x="6033171" y="3265811"/>
                    <a:ext cx="499826" cy="320263"/>
                    <a:chOff x="4503627" y="2218458"/>
                    <a:chExt cx="499826" cy="320263"/>
                  </a:xfrm>
                </p:grpSpPr>
                <p:grpSp>
                  <p:nvGrpSpPr>
                    <p:cNvPr id="172" name="Group 176">
                      <a:extLst>
                        <a:ext uri="{FF2B5EF4-FFF2-40B4-BE49-F238E27FC236}">
                          <a16:creationId xmlns:a16="http://schemas.microsoft.com/office/drawing/2014/main" id="{B135D1D9-4E76-484D-BA55-3676FF2B19AF}"/>
                        </a:ext>
                      </a:extLst>
                    </p:cNvPr>
                    <p:cNvGrpSpPr/>
                    <p:nvPr/>
                  </p:nvGrpSpPr>
                  <p:grpSpPr>
                    <a:xfrm>
                      <a:off x="4503627" y="2301538"/>
                      <a:ext cx="300259" cy="237183"/>
                      <a:chOff x="2962956" y="2115885"/>
                      <a:chExt cx="300259" cy="237183"/>
                    </a:xfrm>
                  </p:grpSpPr>
                  <p:pic>
                    <p:nvPicPr>
                      <p:cNvPr id="176" name="Picture 24 61">
                        <a:extLst>
                          <a:ext uri="{FF2B5EF4-FFF2-40B4-BE49-F238E27FC236}">
                            <a16:creationId xmlns:a16="http://schemas.microsoft.com/office/drawing/2014/main" id="{2AF17755-FB9C-4347-BC6E-C9593EFF6660}"/>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7" name="Picture 24 62">
                        <a:extLst>
                          <a:ext uri="{FF2B5EF4-FFF2-40B4-BE49-F238E27FC236}">
                            <a16:creationId xmlns:a16="http://schemas.microsoft.com/office/drawing/2014/main" id="{5D8442A0-5DE8-48A3-AC61-16D6E58B091A}"/>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3" name="Group 179">
                      <a:extLst>
                        <a:ext uri="{FF2B5EF4-FFF2-40B4-BE49-F238E27FC236}">
                          <a16:creationId xmlns:a16="http://schemas.microsoft.com/office/drawing/2014/main" id="{6B4AEBAF-BB09-44C7-BA8B-D353C2F8263B}"/>
                        </a:ext>
                      </a:extLst>
                    </p:cNvPr>
                    <p:cNvGrpSpPr/>
                    <p:nvPr/>
                  </p:nvGrpSpPr>
                  <p:grpSpPr>
                    <a:xfrm>
                      <a:off x="4719823" y="2218458"/>
                      <a:ext cx="283630" cy="253824"/>
                      <a:chOff x="6986427" y="2972145"/>
                      <a:chExt cx="283630" cy="253824"/>
                    </a:xfrm>
                  </p:grpSpPr>
                  <p:pic>
                    <p:nvPicPr>
                      <p:cNvPr id="174" name="Picture 24 63">
                        <a:extLst>
                          <a:ext uri="{FF2B5EF4-FFF2-40B4-BE49-F238E27FC236}">
                            <a16:creationId xmlns:a16="http://schemas.microsoft.com/office/drawing/2014/main" id="{DA6023B0-A3E9-40E0-AF27-F40EEB2129E6}"/>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5" name="Picture 24 64">
                        <a:extLst>
                          <a:ext uri="{FF2B5EF4-FFF2-40B4-BE49-F238E27FC236}">
                            <a16:creationId xmlns:a16="http://schemas.microsoft.com/office/drawing/2014/main" id="{474A4B2D-3B49-4477-9D62-E50116696B6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3" name="Group 42">
                <a:extLst>
                  <a:ext uri="{FF2B5EF4-FFF2-40B4-BE49-F238E27FC236}">
                    <a16:creationId xmlns:a16="http://schemas.microsoft.com/office/drawing/2014/main" id="{92963079-FB35-4DCD-B038-66A440F4121A}"/>
                  </a:ext>
                </a:extLst>
              </p:cNvPr>
              <p:cNvGrpSpPr/>
              <p:nvPr/>
            </p:nvGrpSpPr>
            <p:grpSpPr>
              <a:xfrm>
                <a:off x="8289898" y="2610778"/>
                <a:ext cx="1557892" cy="1293966"/>
                <a:chOff x="6991903" y="2695004"/>
                <a:chExt cx="1557892" cy="1293966"/>
              </a:xfrm>
            </p:grpSpPr>
            <p:grpSp>
              <p:nvGrpSpPr>
                <p:cNvPr id="44" name="Group 43">
                  <a:extLst>
                    <a:ext uri="{FF2B5EF4-FFF2-40B4-BE49-F238E27FC236}">
                      <a16:creationId xmlns:a16="http://schemas.microsoft.com/office/drawing/2014/main" id="{190A5642-B0EA-4CF7-AB97-09595D9CC8F9}"/>
                    </a:ext>
                  </a:extLst>
                </p:cNvPr>
                <p:cNvGrpSpPr/>
                <p:nvPr/>
              </p:nvGrpSpPr>
              <p:grpSpPr>
                <a:xfrm>
                  <a:off x="6991903" y="2695004"/>
                  <a:ext cx="657768" cy="378452"/>
                  <a:chOff x="4777947" y="3207622"/>
                  <a:chExt cx="657768" cy="378452"/>
                </a:xfrm>
              </p:grpSpPr>
              <p:grpSp>
                <p:nvGrpSpPr>
                  <p:cNvPr id="152" name="Group 151">
                    <a:extLst>
                      <a:ext uri="{FF2B5EF4-FFF2-40B4-BE49-F238E27FC236}">
                        <a16:creationId xmlns:a16="http://schemas.microsoft.com/office/drawing/2014/main" id="{1AA6EAAF-766D-4B93-B6B2-EA5D09F866B0}"/>
                      </a:ext>
                    </a:extLst>
                  </p:cNvPr>
                  <p:cNvGrpSpPr/>
                  <p:nvPr/>
                </p:nvGrpSpPr>
                <p:grpSpPr>
                  <a:xfrm>
                    <a:off x="4777947" y="3207622"/>
                    <a:ext cx="499826" cy="320263"/>
                    <a:chOff x="4503627" y="2218458"/>
                    <a:chExt cx="499826" cy="320263"/>
                  </a:xfrm>
                </p:grpSpPr>
                <p:grpSp>
                  <p:nvGrpSpPr>
                    <p:cNvPr id="160" name="Group 176">
                      <a:extLst>
                        <a:ext uri="{FF2B5EF4-FFF2-40B4-BE49-F238E27FC236}">
                          <a16:creationId xmlns:a16="http://schemas.microsoft.com/office/drawing/2014/main" id="{D65A8FDD-58B8-4B23-ACD8-B6395DBFC3C6}"/>
                        </a:ext>
                      </a:extLst>
                    </p:cNvPr>
                    <p:cNvGrpSpPr/>
                    <p:nvPr/>
                  </p:nvGrpSpPr>
                  <p:grpSpPr>
                    <a:xfrm>
                      <a:off x="4503627" y="2301538"/>
                      <a:ext cx="300259" cy="237183"/>
                      <a:chOff x="2962956" y="2115885"/>
                      <a:chExt cx="300259" cy="237183"/>
                    </a:xfrm>
                  </p:grpSpPr>
                  <p:pic>
                    <p:nvPicPr>
                      <p:cNvPr id="164" name="Picture 24 65">
                        <a:extLst>
                          <a:ext uri="{FF2B5EF4-FFF2-40B4-BE49-F238E27FC236}">
                            <a16:creationId xmlns:a16="http://schemas.microsoft.com/office/drawing/2014/main" id="{14D0EB5A-6388-4B30-B099-0AB0593B9356}"/>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 name="Picture 24 66">
                        <a:extLst>
                          <a:ext uri="{FF2B5EF4-FFF2-40B4-BE49-F238E27FC236}">
                            <a16:creationId xmlns:a16="http://schemas.microsoft.com/office/drawing/2014/main" id="{64AD92C3-6569-4031-99C3-A125B9F58A35}"/>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1" name="Group 179">
                      <a:extLst>
                        <a:ext uri="{FF2B5EF4-FFF2-40B4-BE49-F238E27FC236}">
                          <a16:creationId xmlns:a16="http://schemas.microsoft.com/office/drawing/2014/main" id="{92811289-DC25-4973-AAD2-871C46B620D2}"/>
                        </a:ext>
                      </a:extLst>
                    </p:cNvPr>
                    <p:cNvGrpSpPr/>
                    <p:nvPr/>
                  </p:nvGrpSpPr>
                  <p:grpSpPr>
                    <a:xfrm>
                      <a:off x="4719823" y="2218458"/>
                      <a:ext cx="283630" cy="253824"/>
                      <a:chOff x="6986427" y="2972145"/>
                      <a:chExt cx="283630" cy="253824"/>
                    </a:xfrm>
                  </p:grpSpPr>
                  <p:pic>
                    <p:nvPicPr>
                      <p:cNvPr id="162" name="Picture 24 67">
                        <a:extLst>
                          <a:ext uri="{FF2B5EF4-FFF2-40B4-BE49-F238E27FC236}">
                            <a16:creationId xmlns:a16="http://schemas.microsoft.com/office/drawing/2014/main" id="{C8D84539-293C-44C1-9EFE-BFA725253A88}"/>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3" name="Picture 24 68">
                        <a:extLst>
                          <a:ext uri="{FF2B5EF4-FFF2-40B4-BE49-F238E27FC236}">
                            <a16:creationId xmlns:a16="http://schemas.microsoft.com/office/drawing/2014/main" id="{891A5293-309A-4F8E-A416-56CF3F1BFE8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3" name="Group 152">
                    <a:extLst>
                      <a:ext uri="{FF2B5EF4-FFF2-40B4-BE49-F238E27FC236}">
                        <a16:creationId xmlns:a16="http://schemas.microsoft.com/office/drawing/2014/main" id="{AF5F3F32-EA87-4963-A25D-1209C8F7BCCD}"/>
                      </a:ext>
                    </a:extLst>
                  </p:cNvPr>
                  <p:cNvGrpSpPr/>
                  <p:nvPr/>
                </p:nvGrpSpPr>
                <p:grpSpPr>
                  <a:xfrm>
                    <a:off x="4935889" y="3265811"/>
                    <a:ext cx="499826" cy="320263"/>
                    <a:chOff x="4503627" y="2218458"/>
                    <a:chExt cx="499826" cy="320263"/>
                  </a:xfrm>
                </p:grpSpPr>
                <p:grpSp>
                  <p:nvGrpSpPr>
                    <p:cNvPr id="154" name="Group 176">
                      <a:extLst>
                        <a:ext uri="{FF2B5EF4-FFF2-40B4-BE49-F238E27FC236}">
                          <a16:creationId xmlns:a16="http://schemas.microsoft.com/office/drawing/2014/main" id="{EBB5189E-03DA-4FB9-9E49-3A47EF968E40}"/>
                        </a:ext>
                      </a:extLst>
                    </p:cNvPr>
                    <p:cNvGrpSpPr/>
                    <p:nvPr/>
                  </p:nvGrpSpPr>
                  <p:grpSpPr>
                    <a:xfrm>
                      <a:off x="4503627" y="2301538"/>
                      <a:ext cx="300259" cy="237183"/>
                      <a:chOff x="2962956" y="2115885"/>
                      <a:chExt cx="300259" cy="237183"/>
                    </a:xfrm>
                  </p:grpSpPr>
                  <p:pic>
                    <p:nvPicPr>
                      <p:cNvPr id="158" name="Picture 24 69">
                        <a:extLst>
                          <a:ext uri="{FF2B5EF4-FFF2-40B4-BE49-F238E27FC236}">
                            <a16:creationId xmlns:a16="http://schemas.microsoft.com/office/drawing/2014/main" id="{73EFFF28-BDF5-4789-BEA8-5D0C3640166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 name="Picture 24 70">
                        <a:extLst>
                          <a:ext uri="{FF2B5EF4-FFF2-40B4-BE49-F238E27FC236}">
                            <a16:creationId xmlns:a16="http://schemas.microsoft.com/office/drawing/2014/main" id="{32941F63-A95D-4763-A8A6-21E2B668B9BD}"/>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5" name="Group 179">
                      <a:extLst>
                        <a:ext uri="{FF2B5EF4-FFF2-40B4-BE49-F238E27FC236}">
                          <a16:creationId xmlns:a16="http://schemas.microsoft.com/office/drawing/2014/main" id="{81DFAD42-FA95-452D-9197-EAB71C535AE7}"/>
                        </a:ext>
                      </a:extLst>
                    </p:cNvPr>
                    <p:cNvGrpSpPr/>
                    <p:nvPr/>
                  </p:nvGrpSpPr>
                  <p:grpSpPr>
                    <a:xfrm>
                      <a:off x="4719823" y="2218458"/>
                      <a:ext cx="283630" cy="253824"/>
                      <a:chOff x="6986427" y="2972145"/>
                      <a:chExt cx="283630" cy="253824"/>
                    </a:xfrm>
                  </p:grpSpPr>
                  <p:pic>
                    <p:nvPicPr>
                      <p:cNvPr id="156" name="Picture 24 71">
                        <a:extLst>
                          <a:ext uri="{FF2B5EF4-FFF2-40B4-BE49-F238E27FC236}">
                            <a16:creationId xmlns:a16="http://schemas.microsoft.com/office/drawing/2014/main" id="{6DCAC4DE-AC73-48A0-B6D4-DCAD9CE61AF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7" name="Picture 24 72">
                        <a:extLst>
                          <a:ext uri="{FF2B5EF4-FFF2-40B4-BE49-F238E27FC236}">
                            <a16:creationId xmlns:a16="http://schemas.microsoft.com/office/drawing/2014/main" id="{20CB3158-C29D-47BF-8312-86BE4793AF52}"/>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5" name="Group 44">
                  <a:extLst>
                    <a:ext uri="{FF2B5EF4-FFF2-40B4-BE49-F238E27FC236}">
                      <a16:creationId xmlns:a16="http://schemas.microsoft.com/office/drawing/2014/main" id="{7DAE9263-5E15-4D8D-AA76-2D6DC8C21948}"/>
                    </a:ext>
                  </a:extLst>
                </p:cNvPr>
                <p:cNvGrpSpPr/>
                <p:nvPr/>
              </p:nvGrpSpPr>
              <p:grpSpPr>
                <a:xfrm>
                  <a:off x="7000217" y="2970983"/>
                  <a:ext cx="601238" cy="499826"/>
                  <a:chOff x="5841977" y="3176030"/>
                  <a:chExt cx="601238" cy="499826"/>
                </a:xfrm>
              </p:grpSpPr>
              <p:grpSp>
                <p:nvGrpSpPr>
                  <p:cNvPr id="138" name="Group 137">
                    <a:extLst>
                      <a:ext uri="{FF2B5EF4-FFF2-40B4-BE49-F238E27FC236}">
                        <a16:creationId xmlns:a16="http://schemas.microsoft.com/office/drawing/2014/main" id="{3B25AB0E-AF84-4F7F-B448-79A1367BC1FA}"/>
                      </a:ext>
                    </a:extLst>
                  </p:cNvPr>
                  <p:cNvGrpSpPr/>
                  <p:nvPr/>
                </p:nvGrpSpPr>
                <p:grpSpPr>
                  <a:xfrm rot="19742345">
                    <a:off x="5841977" y="3207622"/>
                    <a:ext cx="499826" cy="320263"/>
                    <a:chOff x="4503627" y="2218458"/>
                    <a:chExt cx="499826" cy="320263"/>
                  </a:xfrm>
                </p:grpSpPr>
                <p:grpSp>
                  <p:nvGrpSpPr>
                    <p:cNvPr id="146" name="Group 176">
                      <a:extLst>
                        <a:ext uri="{FF2B5EF4-FFF2-40B4-BE49-F238E27FC236}">
                          <a16:creationId xmlns:a16="http://schemas.microsoft.com/office/drawing/2014/main" id="{64E7A4D1-A3D3-4A2F-9CA6-9EBE2E649412}"/>
                        </a:ext>
                      </a:extLst>
                    </p:cNvPr>
                    <p:cNvGrpSpPr/>
                    <p:nvPr/>
                  </p:nvGrpSpPr>
                  <p:grpSpPr>
                    <a:xfrm>
                      <a:off x="4503627" y="2301538"/>
                      <a:ext cx="300259" cy="237183"/>
                      <a:chOff x="2962956" y="2115885"/>
                      <a:chExt cx="300259" cy="237183"/>
                    </a:xfrm>
                  </p:grpSpPr>
                  <p:pic>
                    <p:nvPicPr>
                      <p:cNvPr id="150" name="Picture 24 73">
                        <a:extLst>
                          <a:ext uri="{FF2B5EF4-FFF2-40B4-BE49-F238E27FC236}">
                            <a16:creationId xmlns:a16="http://schemas.microsoft.com/office/drawing/2014/main" id="{E24C6F61-17EE-477B-809B-AFF13E5125F5}"/>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1" name="Picture 24 74">
                        <a:extLst>
                          <a:ext uri="{FF2B5EF4-FFF2-40B4-BE49-F238E27FC236}">
                            <a16:creationId xmlns:a16="http://schemas.microsoft.com/office/drawing/2014/main" id="{8072E02C-524B-492E-BC11-BB29E0DAB9DC}"/>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7" name="Group 179">
                      <a:extLst>
                        <a:ext uri="{FF2B5EF4-FFF2-40B4-BE49-F238E27FC236}">
                          <a16:creationId xmlns:a16="http://schemas.microsoft.com/office/drawing/2014/main" id="{882361D7-E3C0-4B84-89EB-7336AB0E9213}"/>
                        </a:ext>
                      </a:extLst>
                    </p:cNvPr>
                    <p:cNvGrpSpPr/>
                    <p:nvPr/>
                  </p:nvGrpSpPr>
                  <p:grpSpPr>
                    <a:xfrm>
                      <a:off x="4719823" y="2218458"/>
                      <a:ext cx="283630" cy="253824"/>
                      <a:chOff x="6986427" y="2972145"/>
                      <a:chExt cx="283630" cy="253824"/>
                    </a:xfrm>
                  </p:grpSpPr>
                  <p:pic>
                    <p:nvPicPr>
                      <p:cNvPr id="148" name="Picture 24 75">
                        <a:extLst>
                          <a:ext uri="{FF2B5EF4-FFF2-40B4-BE49-F238E27FC236}">
                            <a16:creationId xmlns:a16="http://schemas.microsoft.com/office/drawing/2014/main" id="{9B44EA87-0242-4DAB-9141-C15516B223D0}"/>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9" name="Picture 24 76">
                        <a:extLst>
                          <a:ext uri="{FF2B5EF4-FFF2-40B4-BE49-F238E27FC236}">
                            <a16:creationId xmlns:a16="http://schemas.microsoft.com/office/drawing/2014/main" id="{6D7B94C8-2866-4BC4-B2D4-D70402931497}"/>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39" name="Group 138">
                    <a:extLst>
                      <a:ext uri="{FF2B5EF4-FFF2-40B4-BE49-F238E27FC236}">
                        <a16:creationId xmlns:a16="http://schemas.microsoft.com/office/drawing/2014/main" id="{6306F3C5-63A8-499D-B41E-9FCD8961B085}"/>
                      </a:ext>
                    </a:extLst>
                  </p:cNvPr>
                  <p:cNvGrpSpPr/>
                  <p:nvPr/>
                </p:nvGrpSpPr>
                <p:grpSpPr>
                  <a:xfrm rot="17239213">
                    <a:off x="6033171" y="3265811"/>
                    <a:ext cx="499826" cy="320263"/>
                    <a:chOff x="4503627" y="2218458"/>
                    <a:chExt cx="499826" cy="320263"/>
                  </a:xfrm>
                </p:grpSpPr>
                <p:grpSp>
                  <p:nvGrpSpPr>
                    <p:cNvPr id="140" name="Group 176">
                      <a:extLst>
                        <a:ext uri="{FF2B5EF4-FFF2-40B4-BE49-F238E27FC236}">
                          <a16:creationId xmlns:a16="http://schemas.microsoft.com/office/drawing/2014/main" id="{9AE8050E-9513-450A-A209-EE2BE7A7D6A2}"/>
                        </a:ext>
                      </a:extLst>
                    </p:cNvPr>
                    <p:cNvGrpSpPr/>
                    <p:nvPr/>
                  </p:nvGrpSpPr>
                  <p:grpSpPr>
                    <a:xfrm>
                      <a:off x="4503627" y="2301538"/>
                      <a:ext cx="300259" cy="237183"/>
                      <a:chOff x="2962956" y="2115885"/>
                      <a:chExt cx="300259" cy="237183"/>
                    </a:xfrm>
                  </p:grpSpPr>
                  <p:pic>
                    <p:nvPicPr>
                      <p:cNvPr id="144" name="Picture 24 77">
                        <a:extLst>
                          <a:ext uri="{FF2B5EF4-FFF2-40B4-BE49-F238E27FC236}">
                            <a16:creationId xmlns:a16="http://schemas.microsoft.com/office/drawing/2014/main" id="{E79FB300-2ADC-4737-A8DC-E64990D64228}"/>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5" name="Picture 24 78">
                        <a:extLst>
                          <a:ext uri="{FF2B5EF4-FFF2-40B4-BE49-F238E27FC236}">
                            <a16:creationId xmlns:a16="http://schemas.microsoft.com/office/drawing/2014/main" id="{0350E70B-5E07-46E6-9489-B715710BDDFD}"/>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1" name="Group 179">
                      <a:extLst>
                        <a:ext uri="{FF2B5EF4-FFF2-40B4-BE49-F238E27FC236}">
                          <a16:creationId xmlns:a16="http://schemas.microsoft.com/office/drawing/2014/main" id="{A6893332-64A6-4BF8-9E6D-68D6D65C0F13}"/>
                        </a:ext>
                      </a:extLst>
                    </p:cNvPr>
                    <p:cNvGrpSpPr/>
                    <p:nvPr/>
                  </p:nvGrpSpPr>
                  <p:grpSpPr>
                    <a:xfrm>
                      <a:off x="4719823" y="2218458"/>
                      <a:ext cx="283630" cy="253824"/>
                      <a:chOff x="6986427" y="2972145"/>
                      <a:chExt cx="283630" cy="253824"/>
                    </a:xfrm>
                  </p:grpSpPr>
                  <p:pic>
                    <p:nvPicPr>
                      <p:cNvPr id="142" name="Picture 24 79">
                        <a:extLst>
                          <a:ext uri="{FF2B5EF4-FFF2-40B4-BE49-F238E27FC236}">
                            <a16:creationId xmlns:a16="http://schemas.microsoft.com/office/drawing/2014/main" id="{37527A3C-60A8-4A81-9928-F7A07A03B00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3" name="Picture 24 80">
                        <a:extLst>
                          <a:ext uri="{FF2B5EF4-FFF2-40B4-BE49-F238E27FC236}">
                            <a16:creationId xmlns:a16="http://schemas.microsoft.com/office/drawing/2014/main" id="{A035EFD5-1A8F-4245-8009-0F7089C1355F}"/>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6" name="Group 45">
                  <a:extLst>
                    <a:ext uri="{FF2B5EF4-FFF2-40B4-BE49-F238E27FC236}">
                      <a16:creationId xmlns:a16="http://schemas.microsoft.com/office/drawing/2014/main" id="{7892507B-71DF-4B07-912C-61D0AA38BDAD}"/>
                    </a:ext>
                  </a:extLst>
                </p:cNvPr>
                <p:cNvGrpSpPr/>
                <p:nvPr/>
              </p:nvGrpSpPr>
              <p:grpSpPr>
                <a:xfrm>
                  <a:off x="7469330" y="2714400"/>
                  <a:ext cx="1055948" cy="610380"/>
                  <a:chOff x="6261214" y="3135578"/>
                  <a:chExt cx="1055948" cy="610380"/>
                </a:xfrm>
              </p:grpSpPr>
              <p:grpSp>
                <p:nvGrpSpPr>
                  <p:cNvPr id="108" name="Group 107">
                    <a:extLst>
                      <a:ext uri="{FF2B5EF4-FFF2-40B4-BE49-F238E27FC236}">
                        <a16:creationId xmlns:a16="http://schemas.microsoft.com/office/drawing/2014/main" id="{F1A9297E-69BE-4C25-B66E-F6DF9464E4DD}"/>
                      </a:ext>
                    </a:extLst>
                  </p:cNvPr>
                  <p:cNvGrpSpPr/>
                  <p:nvPr/>
                </p:nvGrpSpPr>
                <p:grpSpPr>
                  <a:xfrm>
                    <a:off x="6659394" y="3135578"/>
                    <a:ext cx="657768" cy="378452"/>
                    <a:chOff x="4777947" y="3207622"/>
                    <a:chExt cx="657768" cy="378452"/>
                  </a:xfrm>
                </p:grpSpPr>
                <p:grpSp>
                  <p:nvGrpSpPr>
                    <p:cNvPr id="124" name="Group 123">
                      <a:extLst>
                        <a:ext uri="{FF2B5EF4-FFF2-40B4-BE49-F238E27FC236}">
                          <a16:creationId xmlns:a16="http://schemas.microsoft.com/office/drawing/2014/main" id="{4556F775-7015-4717-BE90-71DDD6793280}"/>
                        </a:ext>
                      </a:extLst>
                    </p:cNvPr>
                    <p:cNvGrpSpPr/>
                    <p:nvPr/>
                  </p:nvGrpSpPr>
                  <p:grpSpPr>
                    <a:xfrm>
                      <a:off x="4777947" y="3207622"/>
                      <a:ext cx="499826" cy="320263"/>
                      <a:chOff x="4503627" y="2218458"/>
                      <a:chExt cx="499826" cy="320263"/>
                    </a:xfrm>
                  </p:grpSpPr>
                  <p:grpSp>
                    <p:nvGrpSpPr>
                      <p:cNvPr id="132" name="Group 176">
                        <a:extLst>
                          <a:ext uri="{FF2B5EF4-FFF2-40B4-BE49-F238E27FC236}">
                            <a16:creationId xmlns:a16="http://schemas.microsoft.com/office/drawing/2014/main" id="{F8B3731A-693C-4272-BD07-7C6F3DC8FBC4}"/>
                          </a:ext>
                        </a:extLst>
                      </p:cNvPr>
                      <p:cNvGrpSpPr/>
                      <p:nvPr/>
                    </p:nvGrpSpPr>
                    <p:grpSpPr>
                      <a:xfrm>
                        <a:off x="4503627" y="2301538"/>
                        <a:ext cx="300259" cy="237183"/>
                        <a:chOff x="2962956" y="2115885"/>
                        <a:chExt cx="300259" cy="237183"/>
                      </a:xfrm>
                    </p:grpSpPr>
                    <p:pic>
                      <p:nvPicPr>
                        <p:cNvPr id="136" name="Picture 24 81">
                          <a:extLst>
                            <a:ext uri="{FF2B5EF4-FFF2-40B4-BE49-F238E27FC236}">
                              <a16:creationId xmlns:a16="http://schemas.microsoft.com/office/drawing/2014/main" id="{29D489AE-C511-4A13-9ED7-0D6A2499FE9F}"/>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7" name="Picture 24 82">
                          <a:extLst>
                            <a:ext uri="{FF2B5EF4-FFF2-40B4-BE49-F238E27FC236}">
                              <a16:creationId xmlns:a16="http://schemas.microsoft.com/office/drawing/2014/main" id="{B806BA57-ED11-4A46-B24C-B943AB7D5891}"/>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3" name="Group 179">
                        <a:extLst>
                          <a:ext uri="{FF2B5EF4-FFF2-40B4-BE49-F238E27FC236}">
                            <a16:creationId xmlns:a16="http://schemas.microsoft.com/office/drawing/2014/main" id="{19822913-8DE7-4A8C-80DA-81F8A41146DC}"/>
                          </a:ext>
                        </a:extLst>
                      </p:cNvPr>
                      <p:cNvGrpSpPr/>
                      <p:nvPr/>
                    </p:nvGrpSpPr>
                    <p:grpSpPr>
                      <a:xfrm>
                        <a:off x="4719823" y="2218458"/>
                        <a:ext cx="283630" cy="253824"/>
                        <a:chOff x="6986427" y="2972145"/>
                        <a:chExt cx="283630" cy="253824"/>
                      </a:xfrm>
                    </p:grpSpPr>
                    <p:pic>
                      <p:nvPicPr>
                        <p:cNvPr id="134" name="Picture 24 83">
                          <a:extLst>
                            <a:ext uri="{FF2B5EF4-FFF2-40B4-BE49-F238E27FC236}">
                              <a16:creationId xmlns:a16="http://schemas.microsoft.com/office/drawing/2014/main" id="{3D15D5DE-4E1F-4C31-A1A6-830980B450C5}"/>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5" name="Picture 24 84">
                          <a:extLst>
                            <a:ext uri="{FF2B5EF4-FFF2-40B4-BE49-F238E27FC236}">
                              <a16:creationId xmlns:a16="http://schemas.microsoft.com/office/drawing/2014/main" id="{6FF967B4-1721-4BC2-AC29-56C9BE2E87C4}"/>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5" name="Group 124">
                      <a:extLst>
                        <a:ext uri="{FF2B5EF4-FFF2-40B4-BE49-F238E27FC236}">
                          <a16:creationId xmlns:a16="http://schemas.microsoft.com/office/drawing/2014/main" id="{58184094-A747-41E5-A382-B47B57CAE646}"/>
                        </a:ext>
                      </a:extLst>
                    </p:cNvPr>
                    <p:cNvGrpSpPr/>
                    <p:nvPr/>
                  </p:nvGrpSpPr>
                  <p:grpSpPr>
                    <a:xfrm>
                      <a:off x="4935889" y="3265811"/>
                      <a:ext cx="499826" cy="320263"/>
                      <a:chOff x="4503627" y="2218458"/>
                      <a:chExt cx="499826" cy="320263"/>
                    </a:xfrm>
                  </p:grpSpPr>
                  <p:grpSp>
                    <p:nvGrpSpPr>
                      <p:cNvPr id="126" name="Group 176">
                        <a:extLst>
                          <a:ext uri="{FF2B5EF4-FFF2-40B4-BE49-F238E27FC236}">
                            <a16:creationId xmlns:a16="http://schemas.microsoft.com/office/drawing/2014/main" id="{E2A9422C-710C-479E-8FB2-575A3C276F23}"/>
                          </a:ext>
                        </a:extLst>
                      </p:cNvPr>
                      <p:cNvGrpSpPr/>
                      <p:nvPr/>
                    </p:nvGrpSpPr>
                    <p:grpSpPr>
                      <a:xfrm>
                        <a:off x="4503627" y="2301538"/>
                        <a:ext cx="300259" cy="237183"/>
                        <a:chOff x="2962956" y="2115885"/>
                        <a:chExt cx="300259" cy="237183"/>
                      </a:xfrm>
                    </p:grpSpPr>
                    <p:pic>
                      <p:nvPicPr>
                        <p:cNvPr id="130" name="Picture 24 85">
                          <a:extLst>
                            <a:ext uri="{FF2B5EF4-FFF2-40B4-BE49-F238E27FC236}">
                              <a16:creationId xmlns:a16="http://schemas.microsoft.com/office/drawing/2014/main" id="{47929D7C-37D7-4266-9566-C3460ADF747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1" name="Picture 24 86">
                          <a:extLst>
                            <a:ext uri="{FF2B5EF4-FFF2-40B4-BE49-F238E27FC236}">
                              <a16:creationId xmlns:a16="http://schemas.microsoft.com/office/drawing/2014/main" id="{FBB4D010-3512-42F5-9E9F-336CBBB4F1FE}"/>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7" name="Group 179">
                        <a:extLst>
                          <a:ext uri="{FF2B5EF4-FFF2-40B4-BE49-F238E27FC236}">
                            <a16:creationId xmlns:a16="http://schemas.microsoft.com/office/drawing/2014/main" id="{E16B40E6-1D92-4ED0-B0E4-E0B82A6688DD}"/>
                          </a:ext>
                        </a:extLst>
                      </p:cNvPr>
                      <p:cNvGrpSpPr/>
                      <p:nvPr/>
                    </p:nvGrpSpPr>
                    <p:grpSpPr>
                      <a:xfrm>
                        <a:off x="4719823" y="2218458"/>
                        <a:ext cx="283630" cy="253824"/>
                        <a:chOff x="6986427" y="2972145"/>
                        <a:chExt cx="283630" cy="253824"/>
                      </a:xfrm>
                    </p:grpSpPr>
                    <p:pic>
                      <p:nvPicPr>
                        <p:cNvPr id="128" name="Picture 24 87">
                          <a:extLst>
                            <a:ext uri="{FF2B5EF4-FFF2-40B4-BE49-F238E27FC236}">
                              <a16:creationId xmlns:a16="http://schemas.microsoft.com/office/drawing/2014/main" id="{F4D081E5-BE01-444D-9F2D-6FA808F76ABB}"/>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9" name="Picture 24 88">
                          <a:extLst>
                            <a:ext uri="{FF2B5EF4-FFF2-40B4-BE49-F238E27FC236}">
                              <a16:creationId xmlns:a16="http://schemas.microsoft.com/office/drawing/2014/main" id="{EBEC4CC4-997F-465B-B5EB-AA2D93FEA1D4}"/>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09" name="Group 108">
                    <a:extLst>
                      <a:ext uri="{FF2B5EF4-FFF2-40B4-BE49-F238E27FC236}">
                        <a16:creationId xmlns:a16="http://schemas.microsoft.com/office/drawing/2014/main" id="{BFEB9AF1-E9A5-48B6-8BA0-012956114E3E}"/>
                      </a:ext>
                    </a:extLst>
                  </p:cNvPr>
                  <p:cNvGrpSpPr/>
                  <p:nvPr/>
                </p:nvGrpSpPr>
                <p:grpSpPr>
                  <a:xfrm rot="18877668">
                    <a:off x="6210508" y="3195426"/>
                    <a:ext cx="601238" cy="499826"/>
                    <a:chOff x="5841977" y="3176030"/>
                    <a:chExt cx="601238" cy="499826"/>
                  </a:xfrm>
                </p:grpSpPr>
                <p:grpSp>
                  <p:nvGrpSpPr>
                    <p:cNvPr id="110" name="Group 109">
                      <a:extLst>
                        <a:ext uri="{FF2B5EF4-FFF2-40B4-BE49-F238E27FC236}">
                          <a16:creationId xmlns:a16="http://schemas.microsoft.com/office/drawing/2014/main" id="{0BF32FA5-5DC3-4160-A082-CB5C43FB2718}"/>
                        </a:ext>
                      </a:extLst>
                    </p:cNvPr>
                    <p:cNvGrpSpPr/>
                    <p:nvPr/>
                  </p:nvGrpSpPr>
                  <p:grpSpPr>
                    <a:xfrm rot="19742345">
                      <a:off x="5841977" y="3207622"/>
                      <a:ext cx="499826" cy="320263"/>
                      <a:chOff x="4503627" y="2218458"/>
                      <a:chExt cx="499826" cy="320263"/>
                    </a:xfrm>
                  </p:grpSpPr>
                  <p:grpSp>
                    <p:nvGrpSpPr>
                      <p:cNvPr id="118" name="Group 176">
                        <a:extLst>
                          <a:ext uri="{FF2B5EF4-FFF2-40B4-BE49-F238E27FC236}">
                            <a16:creationId xmlns:a16="http://schemas.microsoft.com/office/drawing/2014/main" id="{4B21160C-A5AF-443D-87A0-AEEB4B2943C1}"/>
                          </a:ext>
                        </a:extLst>
                      </p:cNvPr>
                      <p:cNvGrpSpPr/>
                      <p:nvPr/>
                    </p:nvGrpSpPr>
                    <p:grpSpPr>
                      <a:xfrm>
                        <a:off x="4503627" y="2301538"/>
                        <a:ext cx="300259" cy="237183"/>
                        <a:chOff x="2962956" y="2115885"/>
                        <a:chExt cx="300259" cy="237183"/>
                      </a:xfrm>
                    </p:grpSpPr>
                    <p:pic>
                      <p:nvPicPr>
                        <p:cNvPr id="122" name="Picture 24 89">
                          <a:extLst>
                            <a:ext uri="{FF2B5EF4-FFF2-40B4-BE49-F238E27FC236}">
                              <a16:creationId xmlns:a16="http://schemas.microsoft.com/office/drawing/2014/main" id="{0CC5D4B5-0FCB-4434-9847-47E6F867E645}"/>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3" name="Picture 24 90">
                          <a:extLst>
                            <a:ext uri="{FF2B5EF4-FFF2-40B4-BE49-F238E27FC236}">
                              <a16:creationId xmlns:a16="http://schemas.microsoft.com/office/drawing/2014/main" id="{06B4B108-5E4E-45C3-A8B4-07862855CC18}"/>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9" name="Group 179">
                        <a:extLst>
                          <a:ext uri="{FF2B5EF4-FFF2-40B4-BE49-F238E27FC236}">
                            <a16:creationId xmlns:a16="http://schemas.microsoft.com/office/drawing/2014/main" id="{07157052-378B-4F24-89D2-D1BB7B970335}"/>
                          </a:ext>
                        </a:extLst>
                      </p:cNvPr>
                      <p:cNvGrpSpPr/>
                      <p:nvPr/>
                    </p:nvGrpSpPr>
                    <p:grpSpPr>
                      <a:xfrm>
                        <a:off x="4719823" y="2218458"/>
                        <a:ext cx="283630" cy="253824"/>
                        <a:chOff x="6986427" y="2972145"/>
                        <a:chExt cx="283630" cy="253824"/>
                      </a:xfrm>
                    </p:grpSpPr>
                    <p:pic>
                      <p:nvPicPr>
                        <p:cNvPr id="120" name="Picture 24 91">
                          <a:extLst>
                            <a:ext uri="{FF2B5EF4-FFF2-40B4-BE49-F238E27FC236}">
                              <a16:creationId xmlns:a16="http://schemas.microsoft.com/office/drawing/2014/main" id="{4B07FA91-654C-4194-BFEE-364D9CF17877}"/>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1" name="Picture 24 92">
                          <a:extLst>
                            <a:ext uri="{FF2B5EF4-FFF2-40B4-BE49-F238E27FC236}">
                              <a16:creationId xmlns:a16="http://schemas.microsoft.com/office/drawing/2014/main" id="{9299C775-EE41-4295-9C68-94BDBCC8737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1" name="Group 110">
                      <a:extLst>
                        <a:ext uri="{FF2B5EF4-FFF2-40B4-BE49-F238E27FC236}">
                          <a16:creationId xmlns:a16="http://schemas.microsoft.com/office/drawing/2014/main" id="{A008253F-EA5E-4D24-8EC8-6EF01D4F1EDA}"/>
                        </a:ext>
                      </a:extLst>
                    </p:cNvPr>
                    <p:cNvGrpSpPr/>
                    <p:nvPr/>
                  </p:nvGrpSpPr>
                  <p:grpSpPr>
                    <a:xfrm rot="17239213">
                      <a:off x="6033171" y="3265811"/>
                      <a:ext cx="499826" cy="320263"/>
                      <a:chOff x="4503627" y="2218458"/>
                      <a:chExt cx="499826" cy="320263"/>
                    </a:xfrm>
                  </p:grpSpPr>
                  <p:grpSp>
                    <p:nvGrpSpPr>
                      <p:cNvPr id="112" name="Group 111">
                        <a:extLst>
                          <a:ext uri="{FF2B5EF4-FFF2-40B4-BE49-F238E27FC236}">
                            <a16:creationId xmlns:a16="http://schemas.microsoft.com/office/drawing/2014/main" id="{3E5671F9-ED32-4DB4-8BBC-3446D4BFE736}"/>
                          </a:ext>
                        </a:extLst>
                      </p:cNvPr>
                      <p:cNvGrpSpPr/>
                      <p:nvPr/>
                    </p:nvGrpSpPr>
                    <p:grpSpPr>
                      <a:xfrm>
                        <a:off x="4503627" y="2301538"/>
                        <a:ext cx="300259" cy="237183"/>
                        <a:chOff x="2962956" y="2115885"/>
                        <a:chExt cx="300259" cy="237183"/>
                      </a:xfrm>
                    </p:grpSpPr>
                    <p:pic>
                      <p:nvPicPr>
                        <p:cNvPr id="116" name="Picture 24 93">
                          <a:extLst>
                            <a:ext uri="{FF2B5EF4-FFF2-40B4-BE49-F238E27FC236}">
                              <a16:creationId xmlns:a16="http://schemas.microsoft.com/office/drawing/2014/main" id="{4EEEFCEB-9C61-412B-9359-44D03108263B}"/>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7" name="Picture 24 94">
                          <a:extLst>
                            <a:ext uri="{FF2B5EF4-FFF2-40B4-BE49-F238E27FC236}">
                              <a16:creationId xmlns:a16="http://schemas.microsoft.com/office/drawing/2014/main" id="{C396C471-A81A-4D45-9D2A-9395F2216B0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3" name="Group 179">
                        <a:extLst>
                          <a:ext uri="{FF2B5EF4-FFF2-40B4-BE49-F238E27FC236}">
                            <a16:creationId xmlns:a16="http://schemas.microsoft.com/office/drawing/2014/main" id="{9CAAE34D-54E0-436C-BFBE-D93DCD109A04}"/>
                          </a:ext>
                        </a:extLst>
                      </p:cNvPr>
                      <p:cNvGrpSpPr/>
                      <p:nvPr/>
                    </p:nvGrpSpPr>
                    <p:grpSpPr>
                      <a:xfrm>
                        <a:off x="4719823" y="2218458"/>
                        <a:ext cx="283630" cy="253824"/>
                        <a:chOff x="6986427" y="2972145"/>
                        <a:chExt cx="283630" cy="253824"/>
                      </a:xfrm>
                    </p:grpSpPr>
                    <p:pic>
                      <p:nvPicPr>
                        <p:cNvPr id="114" name="Picture 24 95">
                          <a:extLst>
                            <a:ext uri="{FF2B5EF4-FFF2-40B4-BE49-F238E27FC236}">
                              <a16:creationId xmlns:a16="http://schemas.microsoft.com/office/drawing/2014/main" id="{752505B1-9E8C-4680-9559-CB13C9E85B88}"/>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5" name="Picture 24 96">
                          <a:extLst>
                            <a:ext uri="{FF2B5EF4-FFF2-40B4-BE49-F238E27FC236}">
                              <a16:creationId xmlns:a16="http://schemas.microsoft.com/office/drawing/2014/main" id="{985A027C-A2E8-4F31-9CD2-1A83DCB44809}"/>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7" name="Group 46">
                  <a:extLst>
                    <a:ext uri="{FF2B5EF4-FFF2-40B4-BE49-F238E27FC236}">
                      <a16:creationId xmlns:a16="http://schemas.microsoft.com/office/drawing/2014/main" id="{0187B71B-F7EA-4F1A-8F37-9AB0C8EAFD22}"/>
                    </a:ext>
                  </a:extLst>
                </p:cNvPr>
                <p:cNvGrpSpPr/>
                <p:nvPr/>
              </p:nvGrpSpPr>
              <p:grpSpPr>
                <a:xfrm>
                  <a:off x="7443561" y="3019258"/>
                  <a:ext cx="1106234" cy="969712"/>
                  <a:chOff x="6792398" y="2509410"/>
                  <a:chExt cx="1106234" cy="969712"/>
                </a:xfrm>
              </p:grpSpPr>
              <p:grpSp>
                <p:nvGrpSpPr>
                  <p:cNvPr id="48" name="Group 47">
                    <a:extLst>
                      <a:ext uri="{FF2B5EF4-FFF2-40B4-BE49-F238E27FC236}">
                        <a16:creationId xmlns:a16="http://schemas.microsoft.com/office/drawing/2014/main" id="{D0FEC0E7-5983-47D0-81C4-06B1073B4A47}"/>
                      </a:ext>
                    </a:extLst>
                  </p:cNvPr>
                  <p:cNvGrpSpPr/>
                  <p:nvPr/>
                </p:nvGrpSpPr>
                <p:grpSpPr>
                  <a:xfrm>
                    <a:off x="6792398" y="2703317"/>
                    <a:ext cx="657768" cy="378452"/>
                    <a:chOff x="4777947" y="3207622"/>
                    <a:chExt cx="657768" cy="378452"/>
                  </a:xfrm>
                </p:grpSpPr>
                <p:grpSp>
                  <p:nvGrpSpPr>
                    <p:cNvPr id="94" name="Group 93">
                      <a:extLst>
                        <a:ext uri="{FF2B5EF4-FFF2-40B4-BE49-F238E27FC236}">
                          <a16:creationId xmlns:a16="http://schemas.microsoft.com/office/drawing/2014/main" id="{3185F936-61B1-4947-877F-A82C4A52746C}"/>
                        </a:ext>
                      </a:extLst>
                    </p:cNvPr>
                    <p:cNvGrpSpPr/>
                    <p:nvPr/>
                  </p:nvGrpSpPr>
                  <p:grpSpPr>
                    <a:xfrm>
                      <a:off x="4777947" y="3207622"/>
                      <a:ext cx="499826" cy="320263"/>
                      <a:chOff x="4503627" y="2218458"/>
                      <a:chExt cx="499826" cy="320263"/>
                    </a:xfrm>
                  </p:grpSpPr>
                  <p:grpSp>
                    <p:nvGrpSpPr>
                      <p:cNvPr id="102" name="Group 176">
                        <a:extLst>
                          <a:ext uri="{FF2B5EF4-FFF2-40B4-BE49-F238E27FC236}">
                            <a16:creationId xmlns:a16="http://schemas.microsoft.com/office/drawing/2014/main" id="{8319BA0F-13B2-43B8-817C-8B78BF0DD4FF}"/>
                          </a:ext>
                        </a:extLst>
                      </p:cNvPr>
                      <p:cNvGrpSpPr/>
                      <p:nvPr/>
                    </p:nvGrpSpPr>
                    <p:grpSpPr>
                      <a:xfrm>
                        <a:off x="4503627" y="2301538"/>
                        <a:ext cx="300259" cy="237183"/>
                        <a:chOff x="2962956" y="2115885"/>
                        <a:chExt cx="300259" cy="237183"/>
                      </a:xfrm>
                    </p:grpSpPr>
                    <p:pic>
                      <p:nvPicPr>
                        <p:cNvPr id="106" name="Picture 24 97">
                          <a:extLst>
                            <a:ext uri="{FF2B5EF4-FFF2-40B4-BE49-F238E27FC236}">
                              <a16:creationId xmlns:a16="http://schemas.microsoft.com/office/drawing/2014/main" id="{2650D239-4CBD-4E44-8149-3560F7EE7FE8}"/>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7" name="Picture 24 98">
                          <a:extLst>
                            <a:ext uri="{FF2B5EF4-FFF2-40B4-BE49-F238E27FC236}">
                              <a16:creationId xmlns:a16="http://schemas.microsoft.com/office/drawing/2014/main" id="{3A9320A6-1887-4CB2-87E9-B1A77114E09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3" name="Group 179">
                        <a:extLst>
                          <a:ext uri="{FF2B5EF4-FFF2-40B4-BE49-F238E27FC236}">
                            <a16:creationId xmlns:a16="http://schemas.microsoft.com/office/drawing/2014/main" id="{C63420F5-13FF-4C83-B122-D9465F0B92ED}"/>
                          </a:ext>
                        </a:extLst>
                      </p:cNvPr>
                      <p:cNvGrpSpPr/>
                      <p:nvPr/>
                    </p:nvGrpSpPr>
                    <p:grpSpPr>
                      <a:xfrm>
                        <a:off x="4719823" y="2218458"/>
                        <a:ext cx="283630" cy="253824"/>
                        <a:chOff x="6986427" y="2972145"/>
                        <a:chExt cx="283630" cy="253824"/>
                      </a:xfrm>
                    </p:grpSpPr>
                    <p:pic>
                      <p:nvPicPr>
                        <p:cNvPr id="104" name="Picture 24 99">
                          <a:extLst>
                            <a:ext uri="{FF2B5EF4-FFF2-40B4-BE49-F238E27FC236}">
                              <a16:creationId xmlns:a16="http://schemas.microsoft.com/office/drawing/2014/main" id="{2AA7E333-60A4-45D5-A648-629BF5B787D7}"/>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5" name="Picture 24 100">
                          <a:extLst>
                            <a:ext uri="{FF2B5EF4-FFF2-40B4-BE49-F238E27FC236}">
                              <a16:creationId xmlns:a16="http://schemas.microsoft.com/office/drawing/2014/main" id="{40363FA6-12EF-48CF-91A1-53688B86E93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5" name="Group 94">
                      <a:extLst>
                        <a:ext uri="{FF2B5EF4-FFF2-40B4-BE49-F238E27FC236}">
                          <a16:creationId xmlns:a16="http://schemas.microsoft.com/office/drawing/2014/main" id="{F26A630E-EC57-4723-95C2-2B58CB2C2674}"/>
                        </a:ext>
                      </a:extLst>
                    </p:cNvPr>
                    <p:cNvGrpSpPr/>
                    <p:nvPr/>
                  </p:nvGrpSpPr>
                  <p:grpSpPr>
                    <a:xfrm>
                      <a:off x="4935889" y="3265811"/>
                      <a:ext cx="499826" cy="320263"/>
                      <a:chOff x="4503627" y="2218458"/>
                      <a:chExt cx="499826" cy="320263"/>
                    </a:xfrm>
                  </p:grpSpPr>
                  <p:grpSp>
                    <p:nvGrpSpPr>
                      <p:cNvPr id="96" name="Group 176">
                        <a:extLst>
                          <a:ext uri="{FF2B5EF4-FFF2-40B4-BE49-F238E27FC236}">
                            <a16:creationId xmlns:a16="http://schemas.microsoft.com/office/drawing/2014/main" id="{F71B0BC3-F3D8-494F-8B36-5EF643250C8D}"/>
                          </a:ext>
                        </a:extLst>
                      </p:cNvPr>
                      <p:cNvGrpSpPr/>
                      <p:nvPr/>
                    </p:nvGrpSpPr>
                    <p:grpSpPr>
                      <a:xfrm>
                        <a:off x="4503627" y="2301538"/>
                        <a:ext cx="300259" cy="237183"/>
                        <a:chOff x="2962956" y="2115885"/>
                        <a:chExt cx="300259" cy="237183"/>
                      </a:xfrm>
                    </p:grpSpPr>
                    <p:pic>
                      <p:nvPicPr>
                        <p:cNvPr id="100" name="Picture 24 101">
                          <a:extLst>
                            <a:ext uri="{FF2B5EF4-FFF2-40B4-BE49-F238E27FC236}">
                              <a16:creationId xmlns:a16="http://schemas.microsoft.com/office/drawing/2014/main" id="{DEABC3FD-0270-4A58-9E57-2464802757AD}"/>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1" name="Picture 24 102">
                          <a:extLst>
                            <a:ext uri="{FF2B5EF4-FFF2-40B4-BE49-F238E27FC236}">
                              <a16:creationId xmlns:a16="http://schemas.microsoft.com/office/drawing/2014/main" id="{B2200062-C0DF-4B1B-AE4A-CD11B76CF72E}"/>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7" name="Group 179">
                        <a:extLst>
                          <a:ext uri="{FF2B5EF4-FFF2-40B4-BE49-F238E27FC236}">
                            <a16:creationId xmlns:a16="http://schemas.microsoft.com/office/drawing/2014/main" id="{69291E68-1CC0-436B-8B85-F3006ECA9CBD}"/>
                          </a:ext>
                        </a:extLst>
                      </p:cNvPr>
                      <p:cNvGrpSpPr/>
                      <p:nvPr/>
                    </p:nvGrpSpPr>
                    <p:grpSpPr>
                      <a:xfrm>
                        <a:off x="4719823" y="2218458"/>
                        <a:ext cx="283630" cy="253824"/>
                        <a:chOff x="6986427" y="2972145"/>
                        <a:chExt cx="283630" cy="253824"/>
                      </a:xfrm>
                    </p:grpSpPr>
                    <p:pic>
                      <p:nvPicPr>
                        <p:cNvPr id="98" name="Picture 24 103">
                          <a:extLst>
                            <a:ext uri="{FF2B5EF4-FFF2-40B4-BE49-F238E27FC236}">
                              <a16:creationId xmlns:a16="http://schemas.microsoft.com/office/drawing/2014/main" id="{4785D280-7F6D-47DB-89EF-3E95CC7FD562}"/>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9" name="Picture 24 104">
                          <a:extLst>
                            <a:ext uri="{FF2B5EF4-FFF2-40B4-BE49-F238E27FC236}">
                              <a16:creationId xmlns:a16="http://schemas.microsoft.com/office/drawing/2014/main" id="{F91B66AD-3858-4BC1-A4D9-42B1A869BA14}"/>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9" name="Group 48">
                    <a:extLst>
                      <a:ext uri="{FF2B5EF4-FFF2-40B4-BE49-F238E27FC236}">
                        <a16:creationId xmlns:a16="http://schemas.microsoft.com/office/drawing/2014/main" id="{7A8C784D-4C34-431C-ADF7-ECC91B2304DA}"/>
                      </a:ext>
                    </a:extLst>
                  </p:cNvPr>
                  <p:cNvGrpSpPr/>
                  <p:nvPr/>
                </p:nvGrpSpPr>
                <p:grpSpPr>
                  <a:xfrm rot="19661454">
                    <a:off x="6800712" y="2979296"/>
                    <a:ext cx="601238" cy="499826"/>
                    <a:chOff x="5841977" y="3176030"/>
                    <a:chExt cx="601238" cy="499826"/>
                  </a:xfrm>
                </p:grpSpPr>
                <p:grpSp>
                  <p:nvGrpSpPr>
                    <p:cNvPr id="80" name="Group 79">
                      <a:extLst>
                        <a:ext uri="{FF2B5EF4-FFF2-40B4-BE49-F238E27FC236}">
                          <a16:creationId xmlns:a16="http://schemas.microsoft.com/office/drawing/2014/main" id="{81B03F47-8CCA-4060-B2D2-75127D1384B9}"/>
                        </a:ext>
                      </a:extLst>
                    </p:cNvPr>
                    <p:cNvGrpSpPr/>
                    <p:nvPr/>
                  </p:nvGrpSpPr>
                  <p:grpSpPr>
                    <a:xfrm rot="19742345">
                      <a:off x="5841977" y="3207622"/>
                      <a:ext cx="499826" cy="320263"/>
                      <a:chOff x="4503627" y="2218458"/>
                      <a:chExt cx="499826" cy="320263"/>
                    </a:xfrm>
                  </p:grpSpPr>
                  <p:grpSp>
                    <p:nvGrpSpPr>
                      <p:cNvPr id="88" name="Group 176">
                        <a:extLst>
                          <a:ext uri="{FF2B5EF4-FFF2-40B4-BE49-F238E27FC236}">
                            <a16:creationId xmlns:a16="http://schemas.microsoft.com/office/drawing/2014/main" id="{188DF02C-A162-417F-AE9D-FF333F61C23B}"/>
                          </a:ext>
                        </a:extLst>
                      </p:cNvPr>
                      <p:cNvGrpSpPr/>
                      <p:nvPr/>
                    </p:nvGrpSpPr>
                    <p:grpSpPr>
                      <a:xfrm>
                        <a:off x="4503627" y="2301538"/>
                        <a:ext cx="300259" cy="237183"/>
                        <a:chOff x="2962956" y="2115885"/>
                        <a:chExt cx="300259" cy="237183"/>
                      </a:xfrm>
                    </p:grpSpPr>
                    <p:pic>
                      <p:nvPicPr>
                        <p:cNvPr id="92" name="Picture 24 105">
                          <a:extLst>
                            <a:ext uri="{FF2B5EF4-FFF2-40B4-BE49-F238E27FC236}">
                              <a16:creationId xmlns:a16="http://schemas.microsoft.com/office/drawing/2014/main" id="{9C93B1AB-5148-487C-8843-A1A7BD0859C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3" name="Picture 24 106">
                          <a:extLst>
                            <a:ext uri="{FF2B5EF4-FFF2-40B4-BE49-F238E27FC236}">
                              <a16:creationId xmlns:a16="http://schemas.microsoft.com/office/drawing/2014/main" id="{3A55E529-8DA4-4BFE-BDA6-9FB25EFD6C1F}"/>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9" name="Group 179">
                        <a:extLst>
                          <a:ext uri="{FF2B5EF4-FFF2-40B4-BE49-F238E27FC236}">
                            <a16:creationId xmlns:a16="http://schemas.microsoft.com/office/drawing/2014/main" id="{37501980-B577-47C6-B05D-3FE731E6F82C}"/>
                          </a:ext>
                        </a:extLst>
                      </p:cNvPr>
                      <p:cNvGrpSpPr/>
                      <p:nvPr/>
                    </p:nvGrpSpPr>
                    <p:grpSpPr>
                      <a:xfrm>
                        <a:off x="4719823" y="2218458"/>
                        <a:ext cx="283630" cy="253824"/>
                        <a:chOff x="6986427" y="2972145"/>
                        <a:chExt cx="283630" cy="253824"/>
                      </a:xfrm>
                    </p:grpSpPr>
                    <p:pic>
                      <p:nvPicPr>
                        <p:cNvPr id="90" name="Picture 24 107">
                          <a:extLst>
                            <a:ext uri="{FF2B5EF4-FFF2-40B4-BE49-F238E27FC236}">
                              <a16:creationId xmlns:a16="http://schemas.microsoft.com/office/drawing/2014/main" id="{018B24A0-A9AF-40A1-BC53-471D39DCA37C}"/>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1" name="Picture 24 108">
                          <a:extLst>
                            <a:ext uri="{FF2B5EF4-FFF2-40B4-BE49-F238E27FC236}">
                              <a16:creationId xmlns:a16="http://schemas.microsoft.com/office/drawing/2014/main" id="{AFB2296D-7913-459D-8172-1E379E996493}"/>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1" name="Group 80">
                      <a:extLst>
                        <a:ext uri="{FF2B5EF4-FFF2-40B4-BE49-F238E27FC236}">
                          <a16:creationId xmlns:a16="http://schemas.microsoft.com/office/drawing/2014/main" id="{0DCF3970-9B2D-4A75-9B6D-2D71B29A4665}"/>
                        </a:ext>
                      </a:extLst>
                    </p:cNvPr>
                    <p:cNvGrpSpPr/>
                    <p:nvPr/>
                  </p:nvGrpSpPr>
                  <p:grpSpPr>
                    <a:xfrm rot="17239213">
                      <a:off x="6033171" y="3265811"/>
                      <a:ext cx="499826" cy="320263"/>
                      <a:chOff x="4503627" y="2218458"/>
                      <a:chExt cx="499826" cy="320263"/>
                    </a:xfrm>
                  </p:grpSpPr>
                  <p:grpSp>
                    <p:nvGrpSpPr>
                      <p:cNvPr id="82" name="Group 176">
                        <a:extLst>
                          <a:ext uri="{FF2B5EF4-FFF2-40B4-BE49-F238E27FC236}">
                            <a16:creationId xmlns:a16="http://schemas.microsoft.com/office/drawing/2014/main" id="{6C1150CC-8936-4209-B719-E4CD8D972148}"/>
                          </a:ext>
                        </a:extLst>
                      </p:cNvPr>
                      <p:cNvGrpSpPr/>
                      <p:nvPr/>
                    </p:nvGrpSpPr>
                    <p:grpSpPr>
                      <a:xfrm>
                        <a:off x="4503627" y="2301538"/>
                        <a:ext cx="300259" cy="237183"/>
                        <a:chOff x="2962956" y="2115885"/>
                        <a:chExt cx="300259" cy="237183"/>
                      </a:xfrm>
                    </p:grpSpPr>
                    <p:pic>
                      <p:nvPicPr>
                        <p:cNvPr id="86" name="Picture 24 109">
                          <a:extLst>
                            <a:ext uri="{FF2B5EF4-FFF2-40B4-BE49-F238E27FC236}">
                              <a16:creationId xmlns:a16="http://schemas.microsoft.com/office/drawing/2014/main" id="{741E5C9A-194F-48E7-9285-7C7C34E4FC8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7" name="Picture 24 110">
                          <a:extLst>
                            <a:ext uri="{FF2B5EF4-FFF2-40B4-BE49-F238E27FC236}">
                              <a16:creationId xmlns:a16="http://schemas.microsoft.com/office/drawing/2014/main" id="{85E3CB3E-A6F1-4307-940A-3B64CA45E9C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3" name="Group 179">
                        <a:extLst>
                          <a:ext uri="{FF2B5EF4-FFF2-40B4-BE49-F238E27FC236}">
                            <a16:creationId xmlns:a16="http://schemas.microsoft.com/office/drawing/2014/main" id="{6631F96B-ACEA-44FF-B26F-449594D3671A}"/>
                          </a:ext>
                        </a:extLst>
                      </p:cNvPr>
                      <p:cNvGrpSpPr/>
                      <p:nvPr/>
                    </p:nvGrpSpPr>
                    <p:grpSpPr>
                      <a:xfrm>
                        <a:off x="4719823" y="2218458"/>
                        <a:ext cx="283630" cy="253824"/>
                        <a:chOff x="6986427" y="2972145"/>
                        <a:chExt cx="283630" cy="253824"/>
                      </a:xfrm>
                    </p:grpSpPr>
                    <p:pic>
                      <p:nvPicPr>
                        <p:cNvPr id="84" name="Picture 24 111">
                          <a:extLst>
                            <a:ext uri="{FF2B5EF4-FFF2-40B4-BE49-F238E27FC236}">
                              <a16:creationId xmlns:a16="http://schemas.microsoft.com/office/drawing/2014/main" id="{4179CF8C-FFEE-44AE-B36B-FFC0D3B38295}"/>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5" name="Picture 24 112">
                          <a:extLst>
                            <a:ext uri="{FF2B5EF4-FFF2-40B4-BE49-F238E27FC236}">
                              <a16:creationId xmlns:a16="http://schemas.microsoft.com/office/drawing/2014/main" id="{033C5C36-9B07-4A8A-9F90-AAB85591917D}"/>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50" name="Group 49">
                    <a:extLst>
                      <a:ext uri="{FF2B5EF4-FFF2-40B4-BE49-F238E27FC236}">
                        <a16:creationId xmlns:a16="http://schemas.microsoft.com/office/drawing/2014/main" id="{34721AEF-F94C-4C00-B9DA-7600151D4B34}"/>
                      </a:ext>
                    </a:extLst>
                  </p:cNvPr>
                  <p:cNvGrpSpPr/>
                  <p:nvPr/>
                </p:nvGrpSpPr>
                <p:grpSpPr>
                  <a:xfrm rot="2171672">
                    <a:off x="7240864" y="2945788"/>
                    <a:ext cx="657768" cy="378452"/>
                    <a:chOff x="4777947" y="3207622"/>
                    <a:chExt cx="657768" cy="378452"/>
                  </a:xfrm>
                </p:grpSpPr>
                <p:grpSp>
                  <p:nvGrpSpPr>
                    <p:cNvPr id="66" name="Group 65">
                      <a:extLst>
                        <a:ext uri="{FF2B5EF4-FFF2-40B4-BE49-F238E27FC236}">
                          <a16:creationId xmlns:a16="http://schemas.microsoft.com/office/drawing/2014/main" id="{0F0EDF56-1996-4ADB-8AB3-2CEE781C9588}"/>
                        </a:ext>
                      </a:extLst>
                    </p:cNvPr>
                    <p:cNvGrpSpPr/>
                    <p:nvPr/>
                  </p:nvGrpSpPr>
                  <p:grpSpPr>
                    <a:xfrm>
                      <a:off x="4777947" y="3207622"/>
                      <a:ext cx="499826" cy="320263"/>
                      <a:chOff x="4503627" y="2218458"/>
                      <a:chExt cx="499826" cy="320263"/>
                    </a:xfrm>
                  </p:grpSpPr>
                  <p:grpSp>
                    <p:nvGrpSpPr>
                      <p:cNvPr id="74" name="Group 176">
                        <a:extLst>
                          <a:ext uri="{FF2B5EF4-FFF2-40B4-BE49-F238E27FC236}">
                            <a16:creationId xmlns:a16="http://schemas.microsoft.com/office/drawing/2014/main" id="{BD572979-7F0A-4CB5-A860-168D6D2C7A8A}"/>
                          </a:ext>
                        </a:extLst>
                      </p:cNvPr>
                      <p:cNvGrpSpPr/>
                      <p:nvPr/>
                    </p:nvGrpSpPr>
                    <p:grpSpPr>
                      <a:xfrm>
                        <a:off x="4503627" y="2301538"/>
                        <a:ext cx="300259" cy="237183"/>
                        <a:chOff x="2962956" y="2115885"/>
                        <a:chExt cx="300259" cy="237183"/>
                      </a:xfrm>
                    </p:grpSpPr>
                    <p:pic>
                      <p:nvPicPr>
                        <p:cNvPr id="78" name="Picture 24 113">
                          <a:extLst>
                            <a:ext uri="{FF2B5EF4-FFF2-40B4-BE49-F238E27FC236}">
                              <a16:creationId xmlns:a16="http://schemas.microsoft.com/office/drawing/2014/main" id="{AB48C4A5-FC47-4FB9-8F38-EB05131633A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9" name="Picture 24 114">
                          <a:extLst>
                            <a:ext uri="{FF2B5EF4-FFF2-40B4-BE49-F238E27FC236}">
                              <a16:creationId xmlns:a16="http://schemas.microsoft.com/office/drawing/2014/main" id="{2EF8E998-1734-4D46-B20F-CF24F6454DFB}"/>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5" name="Group 179">
                        <a:extLst>
                          <a:ext uri="{FF2B5EF4-FFF2-40B4-BE49-F238E27FC236}">
                            <a16:creationId xmlns:a16="http://schemas.microsoft.com/office/drawing/2014/main" id="{0036AD35-A92F-410B-A49F-692EB9BCD99E}"/>
                          </a:ext>
                        </a:extLst>
                      </p:cNvPr>
                      <p:cNvGrpSpPr/>
                      <p:nvPr/>
                    </p:nvGrpSpPr>
                    <p:grpSpPr>
                      <a:xfrm>
                        <a:off x="4719823" y="2218458"/>
                        <a:ext cx="283630" cy="253824"/>
                        <a:chOff x="6986427" y="2972145"/>
                        <a:chExt cx="283630" cy="253824"/>
                      </a:xfrm>
                    </p:grpSpPr>
                    <p:pic>
                      <p:nvPicPr>
                        <p:cNvPr id="76" name="Picture 24 115">
                          <a:extLst>
                            <a:ext uri="{FF2B5EF4-FFF2-40B4-BE49-F238E27FC236}">
                              <a16:creationId xmlns:a16="http://schemas.microsoft.com/office/drawing/2014/main" id="{A46F36C9-7BFA-4222-8035-88145C39EAA1}"/>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7" name="Picture 24 116">
                          <a:extLst>
                            <a:ext uri="{FF2B5EF4-FFF2-40B4-BE49-F238E27FC236}">
                              <a16:creationId xmlns:a16="http://schemas.microsoft.com/office/drawing/2014/main" id="{B6BDE071-FC2E-44EB-98B2-75D559C9AB0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67" name="Group 66">
                      <a:extLst>
                        <a:ext uri="{FF2B5EF4-FFF2-40B4-BE49-F238E27FC236}">
                          <a16:creationId xmlns:a16="http://schemas.microsoft.com/office/drawing/2014/main" id="{093F4A27-D7AC-43D6-BFC5-82660F2B7539}"/>
                        </a:ext>
                      </a:extLst>
                    </p:cNvPr>
                    <p:cNvGrpSpPr/>
                    <p:nvPr/>
                  </p:nvGrpSpPr>
                  <p:grpSpPr>
                    <a:xfrm>
                      <a:off x="4935889" y="3265811"/>
                      <a:ext cx="499826" cy="320263"/>
                      <a:chOff x="4503627" y="2218458"/>
                      <a:chExt cx="499826" cy="320263"/>
                    </a:xfrm>
                  </p:grpSpPr>
                  <p:grpSp>
                    <p:nvGrpSpPr>
                      <p:cNvPr id="68" name="Group 176">
                        <a:extLst>
                          <a:ext uri="{FF2B5EF4-FFF2-40B4-BE49-F238E27FC236}">
                            <a16:creationId xmlns:a16="http://schemas.microsoft.com/office/drawing/2014/main" id="{1A10DD6A-F8C5-4439-BEA9-E72F0E0CD2AC}"/>
                          </a:ext>
                        </a:extLst>
                      </p:cNvPr>
                      <p:cNvGrpSpPr/>
                      <p:nvPr/>
                    </p:nvGrpSpPr>
                    <p:grpSpPr>
                      <a:xfrm>
                        <a:off x="4503627" y="2301538"/>
                        <a:ext cx="300259" cy="237183"/>
                        <a:chOff x="2962956" y="2115885"/>
                        <a:chExt cx="300259" cy="237183"/>
                      </a:xfrm>
                    </p:grpSpPr>
                    <p:pic>
                      <p:nvPicPr>
                        <p:cNvPr id="72" name="Picture 24 117">
                          <a:extLst>
                            <a:ext uri="{FF2B5EF4-FFF2-40B4-BE49-F238E27FC236}">
                              <a16:creationId xmlns:a16="http://schemas.microsoft.com/office/drawing/2014/main" id="{9EB7A033-8B2B-47E4-BBDA-7AE20B94900B}"/>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3" name="Picture 24 118">
                          <a:extLst>
                            <a:ext uri="{FF2B5EF4-FFF2-40B4-BE49-F238E27FC236}">
                              <a16:creationId xmlns:a16="http://schemas.microsoft.com/office/drawing/2014/main" id="{3F8C6C70-7EBC-4616-8D79-F78418C2FCDD}"/>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9" name="Group 179">
                        <a:extLst>
                          <a:ext uri="{FF2B5EF4-FFF2-40B4-BE49-F238E27FC236}">
                            <a16:creationId xmlns:a16="http://schemas.microsoft.com/office/drawing/2014/main" id="{4367EE9B-8C10-4E75-BEF0-D69A2871EFA5}"/>
                          </a:ext>
                        </a:extLst>
                      </p:cNvPr>
                      <p:cNvGrpSpPr/>
                      <p:nvPr/>
                    </p:nvGrpSpPr>
                    <p:grpSpPr>
                      <a:xfrm>
                        <a:off x="4719823" y="2218458"/>
                        <a:ext cx="283630" cy="253824"/>
                        <a:chOff x="6986427" y="2972145"/>
                        <a:chExt cx="283630" cy="253824"/>
                      </a:xfrm>
                    </p:grpSpPr>
                    <p:pic>
                      <p:nvPicPr>
                        <p:cNvPr id="70" name="Picture 24 119">
                          <a:extLst>
                            <a:ext uri="{FF2B5EF4-FFF2-40B4-BE49-F238E27FC236}">
                              <a16:creationId xmlns:a16="http://schemas.microsoft.com/office/drawing/2014/main" id="{13539C44-1C2F-440C-BCCA-11148332530E}"/>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1" name="Picture 24 120">
                          <a:extLst>
                            <a:ext uri="{FF2B5EF4-FFF2-40B4-BE49-F238E27FC236}">
                              <a16:creationId xmlns:a16="http://schemas.microsoft.com/office/drawing/2014/main" id="{6C71521E-5FEA-44B4-95CA-06EA81C7164D}"/>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51" name="Group 50">
                    <a:extLst>
                      <a:ext uri="{FF2B5EF4-FFF2-40B4-BE49-F238E27FC236}">
                        <a16:creationId xmlns:a16="http://schemas.microsoft.com/office/drawing/2014/main" id="{B86A0AD7-C4E4-4E37-8106-67FC5439101C}"/>
                      </a:ext>
                    </a:extLst>
                  </p:cNvPr>
                  <p:cNvGrpSpPr/>
                  <p:nvPr/>
                </p:nvGrpSpPr>
                <p:grpSpPr>
                  <a:xfrm rot="21049340">
                    <a:off x="7270080" y="2509410"/>
                    <a:ext cx="601238" cy="499826"/>
                    <a:chOff x="5841977" y="3176030"/>
                    <a:chExt cx="601238" cy="499826"/>
                  </a:xfrm>
                </p:grpSpPr>
                <p:grpSp>
                  <p:nvGrpSpPr>
                    <p:cNvPr id="52" name="Group 51">
                      <a:extLst>
                        <a:ext uri="{FF2B5EF4-FFF2-40B4-BE49-F238E27FC236}">
                          <a16:creationId xmlns:a16="http://schemas.microsoft.com/office/drawing/2014/main" id="{B6FEAE8C-2838-4BD7-804D-65F5EEF70CDC}"/>
                        </a:ext>
                      </a:extLst>
                    </p:cNvPr>
                    <p:cNvGrpSpPr/>
                    <p:nvPr/>
                  </p:nvGrpSpPr>
                  <p:grpSpPr>
                    <a:xfrm rot="19742345">
                      <a:off x="5841977" y="3207622"/>
                      <a:ext cx="499826" cy="320263"/>
                      <a:chOff x="4503627" y="2218458"/>
                      <a:chExt cx="499826" cy="320263"/>
                    </a:xfrm>
                  </p:grpSpPr>
                  <p:grpSp>
                    <p:nvGrpSpPr>
                      <p:cNvPr id="60" name="Group 176">
                        <a:extLst>
                          <a:ext uri="{FF2B5EF4-FFF2-40B4-BE49-F238E27FC236}">
                            <a16:creationId xmlns:a16="http://schemas.microsoft.com/office/drawing/2014/main" id="{AFC27ECE-CEFA-4B8D-9A69-CD9DA3FA136D}"/>
                          </a:ext>
                        </a:extLst>
                      </p:cNvPr>
                      <p:cNvGrpSpPr/>
                      <p:nvPr/>
                    </p:nvGrpSpPr>
                    <p:grpSpPr>
                      <a:xfrm>
                        <a:off x="4503627" y="2301538"/>
                        <a:ext cx="300259" cy="237183"/>
                        <a:chOff x="2962956" y="2115885"/>
                        <a:chExt cx="300259" cy="237183"/>
                      </a:xfrm>
                    </p:grpSpPr>
                    <p:pic>
                      <p:nvPicPr>
                        <p:cNvPr id="64" name="Picture 24 121">
                          <a:extLst>
                            <a:ext uri="{FF2B5EF4-FFF2-40B4-BE49-F238E27FC236}">
                              <a16:creationId xmlns:a16="http://schemas.microsoft.com/office/drawing/2014/main" id="{121D4159-395F-4C57-A90B-36F12343311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5" name="Picture 24 122">
                          <a:extLst>
                            <a:ext uri="{FF2B5EF4-FFF2-40B4-BE49-F238E27FC236}">
                              <a16:creationId xmlns:a16="http://schemas.microsoft.com/office/drawing/2014/main" id="{E2C3CFB6-E40A-4006-9DD7-4E7CBD3EC4C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1" name="Group 179">
                        <a:extLst>
                          <a:ext uri="{FF2B5EF4-FFF2-40B4-BE49-F238E27FC236}">
                            <a16:creationId xmlns:a16="http://schemas.microsoft.com/office/drawing/2014/main" id="{EF56F8C5-F1C3-4354-94C5-16CAA29AE284}"/>
                          </a:ext>
                        </a:extLst>
                      </p:cNvPr>
                      <p:cNvGrpSpPr/>
                      <p:nvPr/>
                    </p:nvGrpSpPr>
                    <p:grpSpPr>
                      <a:xfrm>
                        <a:off x="4719823" y="2218458"/>
                        <a:ext cx="283630" cy="253824"/>
                        <a:chOff x="6986427" y="2972145"/>
                        <a:chExt cx="283630" cy="253824"/>
                      </a:xfrm>
                    </p:grpSpPr>
                    <p:pic>
                      <p:nvPicPr>
                        <p:cNvPr id="62" name="Picture 24 123">
                          <a:extLst>
                            <a:ext uri="{FF2B5EF4-FFF2-40B4-BE49-F238E27FC236}">
                              <a16:creationId xmlns:a16="http://schemas.microsoft.com/office/drawing/2014/main" id="{B1DC272A-6850-4A83-82B0-B52F706FE7AE}"/>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3" name="Picture 24 124">
                          <a:extLst>
                            <a:ext uri="{FF2B5EF4-FFF2-40B4-BE49-F238E27FC236}">
                              <a16:creationId xmlns:a16="http://schemas.microsoft.com/office/drawing/2014/main" id="{C905E099-6844-49C0-9EAB-E3FD8C5A8439}"/>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3" name="Group 52">
                      <a:extLst>
                        <a:ext uri="{FF2B5EF4-FFF2-40B4-BE49-F238E27FC236}">
                          <a16:creationId xmlns:a16="http://schemas.microsoft.com/office/drawing/2014/main" id="{53AF837B-9492-4515-85AE-5DBB6A43DDAB}"/>
                        </a:ext>
                      </a:extLst>
                    </p:cNvPr>
                    <p:cNvGrpSpPr/>
                    <p:nvPr/>
                  </p:nvGrpSpPr>
                  <p:grpSpPr>
                    <a:xfrm rot="17239213">
                      <a:off x="6033171" y="3265811"/>
                      <a:ext cx="499826" cy="320263"/>
                      <a:chOff x="4503627" y="2218458"/>
                      <a:chExt cx="499826" cy="320263"/>
                    </a:xfrm>
                  </p:grpSpPr>
                  <p:grpSp>
                    <p:nvGrpSpPr>
                      <p:cNvPr id="54" name="Group 176">
                        <a:extLst>
                          <a:ext uri="{FF2B5EF4-FFF2-40B4-BE49-F238E27FC236}">
                            <a16:creationId xmlns:a16="http://schemas.microsoft.com/office/drawing/2014/main" id="{52EE813B-D682-42FB-BDB7-CACBA20328BF}"/>
                          </a:ext>
                        </a:extLst>
                      </p:cNvPr>
                      <p:cNvGrpSpPr/>
                      <p:nvPr/>
                    </p:nvGrpSpPr>
                    <p:grpSpPr>
                      <a:xfrm>
                        <a:off x="4503627" y="2301538"/>
                        <a:ext cx="300259" cy="237183"/>
                        <a:chOff x="2962956" y="2115885"/>
                        <a:chExt cx="300259" cy="237183"/>
                      </a:xfrm>
                    </p:grpSpPr>
                    <p:pic>
                      <p:nvPicPr>
                        <p:cNvPr id="58" name="Picture 24 125">
                          <a:extLst>
                            <a:ext uri="{FF2B5EF4-FFF2-40B4-BE49-F238E27FC236}">
                              <a16:creationId xmlns:a16="http://schemas.microsoft.com/office/drawing/2014/main" id="{96215644-9988-4604-B1B9-36DF3C5EFF0B}"/>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9" name="Picture 24 126">
                          <a:extLst>
                            <a:ext uri="{FF2B5EF4-FFF2-40B4-BE49-F238E27FC236}">
                              <a16:creationId xmlns:a16="http://schemas.microsoft.com/office/drawing/2014/main" id="{54990BF7-4A7F-443D-8D14-EF5E73A35C18}"/>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5" name="Group 179">
                        <a:extLst>
                          <a:ext uri="{FF2B5EF4-FFF2-40B4-BE49-F238E27FC236}">
                            <a16:creationId xmlns:a16="http://schemas.microsoft.com/office/drawing/2014/main" id="{215613F4-0DCA-421F-839B-832DBBABEBB8}"/>
                          </a:ext>
                        </a:extLst>
                      </p:cNvPr>
                      <p:cNvGrpSpPr/>
                      <p:nvPr/>
                    </p:nvGrpSpPr>
                    <p:grpSpPr>
                      <a:xfrm>
                        <a:off x="4719823" y="2218458"/>
                        <a:ext cx="283630" cy="253824"/>
                        <a:chOff x="6986427" y="2972145"/>
                        <a:chExt cx="283630" cy="253824"/>
                      </a:xfrm>
                    </p:grpSpPr>
                    <p:pic>
                      <p:nvPicPr>
                        <p:cNvPr id="56" name="Picture 24 127">
                          <a:extLst>
                            <a:ext uri="{FF2B5EF4-FFF2-40B4-BE49-F238E27FC236}">
                              <a16:creationId xmlns:a16="http://schemas.microsoft.com/office/drawing/2014/main" id="{5D726C01-6C05-45D8-9EC8-5E11313C56C6}"/>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7" name="Picture 24 128">
                          <a:extLst>
                            <a:ext uri="{FF2B5EF4-FFF2-40B4-BE49-F238E27FC236}">
                              <a16:creationId xmlns:a16="http://schemas.microsoft.com/office/drawing/2014/main" id="{B8BAB425-1EFA-466D-9994-E534A7E0115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282" name="Group 281">
              <a:extLst>
                <a:ext uri="{FF2B5EF4-FFF2-40B4-BE49-F238E27FC236}">
                  <a16:creationId xmlns:a16="http://schemas.microsoft.com/office/drawing/2014/main" id="{5C8BB0AB-146C-4860-9871-AF3EF207A058}"/>
                </a:ext>
              </a:extLst>
            </p:cNvPr>
            <p:cNvGrpSpPr>
              <a:grpSpLocks/>
            </p:cNvGrpSpPr>
            <p:nvPr/>
          </p:nvGrpSpPr>
          <p:grpSpPr>
            <a:xfrm rot="17301427">
              <a:off x="8404953" y="3572900"/>
              <a:ext cx="1369712" cy="1085937"/>
              <a:chOff x="4930347" y="2731026"/>
              <a:chExt cx="2516626" cy="1922962"/>
            </a:xfrm>
          </p:grpSpPr>
          <p:grpSp>
            <p:nvGrpSpPr>
              <p:cNvPr id="283" name="Group 282">
                <a:extLst>
                  <a:ext uri="{FF2B5EF4-FFF2-40B4-BE49-F238E27FC236}">
                    <a16:creationId xmlns:a16="http://schemas.microsoft.com/office/drawing/2014/main" id="{FC8FC06F-3193-4F8E-88E2-F8C27BF730D8}"/>
                  </a:ext>
                </a:extLst>
              </p:cNvPr>
              <p:cNvGrpSpPr/>
              <p:nvPr/>
            </p:nvGrpSpPr>
            <p:grpSpPr>
              <a:xfrm>
                <a:off x="4930347" y="3360022"/>
                <a:ext cx="657768" cy="378452"/>
                <a:chOff x="4777947" y="3207622"/>
                <a:chExt cx="657768" cy="378452"/>
              </a:xfrm>
            </p:grpSpPr>
            <p:grpSp>
              <p:nvGrpSpPr>
                <p:cNvPr id="512" name="Group 511">
                  <a:extLst>
                    <a:ext uri="{FF2B5EF4-FFF2-40B4-BE49-F238E27FC236}">
                      <a16:creationId xmlns:a16="http://schemas.microsoft.com/office/drawing/2014/main" id="{3EB6A205-3A67-4C01-9AAA-F7A6E5683C72}"/>
                    </a:ext>
                  </a:extLst>
                </p:cNvPr>
                <p:cNvGrpSpPr/>
                <p:nvPr/>
              </p:nvGrpSpPr>
              <p:grpSpPr>
                <a:xfrm>
                  <a:off x="4777947" y="3207622"/>
                  <a:ext cx="499826" cy="320263"/>
                  <a:chOff x="4503627" y="2218458"/>
                  <a:chExt cx="499826" cy="320263"/>
                </a:xfrm>
              </p:grpSpPr>
              <p:grpSp>
                <p:nvGrpSpPr>
                  <p:cNvPr id="520" name="Group 176">
                    <a:extLst>
                      <a:ext uri="{FF2B5EF4-FFF2-40B4-BE49-F238E27FC236}">
                        <a16:creationId xmlns:a16="http://schemas.microsoft.com/office/drawing/2014/main" id="{3B3DC161-F0C5-446B-8DD2-AE8B9043C6A6}"/>
                      </a:ext>
                    </a:extLst>
                  </p:cNvPr>
                  <p:cNvGrpSpPr/>
                  <p:nvPr/>
                </p:nvGrpSpPr>
                <p:grpSpPr>
                  <a:xfrm>
                    <a:off x="4503627" y="2301538"/>
                    <a:ext cx="300259" cy="237183"/>
                    <a:chOff x="2962956" y="2115885"/>
                    <a:chExt cx="300259" cy="237183"/>
                  </a:xfrm>
                </p:grpSpPr>
                <p:pic>
                  <p:nvPicPr>
                    <p:cNvPr id="524" name="Picture 24 129">
                      <a:extLst>
                        <a:ext uri="{FF2B5EF4-FFF2-40B4-BE49-F238E27FC236}">
                          <a16:creationId xmlns:a16="http://schemas.microsoft.com/office/drawing/2014/main" id="{8D1E8B65-83B4-4CF9-A7D9-90361DDE049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25" name="Picture 24 130">
                      <a:extLst>
                        <a:ext uri="{FF2B5EF4-FFF2-40B4-BE49-F238E27FC236}">
                          <a16:creationId xmlns:a16="http://schemas.microsoft.com/office/drawing/2014/main" id="{CD7E1DA8-DAD4-4576-B6FD-CA9505FBD9F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21" name="Group 179">
                    <a:extLst>
                      <a:ext uri="{FF2B5EF4-FFF2-40B4-BE49-F238E27FC236}">
                        <a16:creationId xmlns:a16="http://schemas.microsoft.com/office/drawing/2014/main" id="{1EF7E5A2-3B30-4E7C-9E69-6755CF09EBDB}"/>
                      </a:ext>
                    </a:extLst>
                  </p:cNvPr>
                  <p:cNvGrpSpPr/>
                  <p:nvPr/>
                </p:nvGrpSpPr>
                <p:grpSpPr>
                  <a:xfrm>
                    <a:off x="4719823" y="2218458"/>
                    <a:ext cx="283630" cy="253824"/>
                    <a:chOff x="6986427" y="2972145"/>
                    <a:chExt cx="283630" cy="253824"/>
                  </a:xfrm>
                </p:grpSpPr>
                <p:pic>
                  <p:nvPicPr>
                    <p:cNvPr id="522" name="Picture 24 131">
                      <a:extLst>
                        <a:ext uri="{FF2B5EF4-FFF2-40B4-BE49-F238E27FC236}">
                          <a16:creationId xmlns:a16="http://schemas.microsoft.com/office/drawing/2014/main" id="{D71F467F-189E-4BCD-932B-868B0329062E}"/>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23" name="Picture 24 132">
                      <a:extLst>
                        <a:ext uri="{FF2B5EF4-FFF2-40B4-BE49-F238E27FC236}">
                          <a16:creationId xmlns:a16="http://schemas.microsoft.com/office/drawing/2014/main" id="{5651B1C7-BB13-4309-BDE2-C59FD5F8093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13" name="Group 512">
                  <a:extLst>
                    <a:ext uri="{FF2B5EF4-FFF2-40B4-BE49-F238E27FC236}">
                      <a16:creationId xmlns:a16="http://schemas.microsoft.com/office/drawing/2014/main" id="{EE6946AF-270D-4F56-922F-EF871973AC23}"/>
                    </a:ext>
                  </a:extLst>
                </p:cNvPr>
                <p:cNvGrpSpPr/>
                <p:nvPr/>
              </p:nvGrpSpPr>
              <p:grpSpPr>
                <a:xfrm>
                  <a:off x="4935889" y="3265811"/>
                  <a:ext cx="499826" cy="320263"/>
                  <a:chOff x="4503627" y="2218458"/>
                  <a:chExt cx="499826" cy="320263"/>
                </a:xfrm>
              </p:grpSpPr>
              <p:grpSp>
                <p:nvGrpSpPr>
                  <p:cNvPr id="514" name="Group 176">
                    <a:extLst>
                      <a:ext uri="{FF2B5EF4-FFF2-40B4-BE49-F238E27FC236}">
                        <a16:creationId xmlns:a16="http://schemas.microsoft.com/office/drawing/2014/main" id="{42858A2C-2D49-415C-8EF4-E830591F3859}"/>
                      </a:ext>
                    </a:extLst>
                  </p:cNvPr>
                  <p:cNvGrpSpPr/>
                  <p:nvPr/>
                </p:nvGrpSpPr>
                <p:grpSpPr>
                  <a:xfrm>
                    <a:off x="4503627" y="2301538"/>
                    <a:ext cx="300259" cy="237183"/>
                    <a:chOff x="2962956" y="2115885"/>
                    <a:chExt cx="300259" cy="237183"/>
                  </a:xfrm>
                </p:grpSpPr>
                <p:pic>
                  <p:nvPicPr>
                    <p:cNvPr id="518" name="Picture 24 133">
                      <a:extLst>
                        <a:ext uri="{FF2B5EF4-FFF2-40B4-BE49-F238E27FC236}">
                          <a16:creationId xmlns:a16="http://schemas.microsoft.com/office/drawing/2014/main" id="{16FF285D-0ABE-4E5A-B009-72F4E92F8700}"/>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19" name="Picture 24 134">
                      <a:extLst>
                        <a:ext uri="{FF2B5EF4-FFF2-40B4-BE49-F238E27FC236}">
                          <a16:creationId xmlns:a16="http://schemas.microsoft.com/office/drawing/2014/main" id="{268C70C7-5EB8-44BC-B498-BB4949F1F57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15" name="Group 179">
                    <a:extLst>
                      <a:ext uri="{FF2B5EF4-FFF2-40B4-BE49-F238E27FC236}">
                        <a16:creationId xmlns:a16="http://schemas.microsoft.com/office/drawing/2014/main" id="{8AD82EEF-CA32-4B0B-BC9A-A96AE208278C}"/>
                      </a:ext>
                    </a:extLst>
                  </p:cNvPr>
                  <p:cNvGrpSpPr/>
                  <p:nvPr/>
                </p:nvGrpSpPr>
                <p:grpSpPr>
                  <a:xfrm>
                    <a:off x="4719823" y="2218458"/>
                    <a:ext cx="283630" cy="253824"/>
                    <a:chOff x="6986427" y="2972145"/>
                    <a:chExt cx="283630" cy="253824"/>
                  </a:xfrm>
                </p:grpSpPr>
                <p:pic>
                  <p:nvPicPr>
                    <p:cNvPr id="516" name="Picture 24 135">
                      <a:extLst>
                        <a:ext uri="{FF2B5EF4-FFF2-40B4-BE49-F238E27FC236}">
                          <a16:creationId xmlns:a16="http://schemas.microsoft.com/office/drawing/2014/main" id="{9D1DA874-31D0-42AF-90CF-6C4C4A01E835}"/>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17" name="Picture 24 136">
                      <a:extLst>
                        <a:ext uri="{FF2B5EF4-FFF2-40B4-BE49-F238E27FC236}">
                          <a16:creationId xmlns:a16="http://schemas.microsoft.com/office/drawing/2014/main" id="{3C775CA6-EB8B-4058-8ADA-60BA25F2AA41}"/>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4" name="Group 283">
                <a:extLst>
                  <a:ext uri="{FF2B5EF4-FFF2-40B4-BE49-F238E27FC236}">
                    <a16:creationId xmlns:a16="http://schemas.microsoft.com/office/drawing/2014/main" id="{B7C2E835-F5BF-47A7-93AD-85AE711EFE56}"/>
                  </a:ext>
                </a:extLst>
              </p:cNvPr>
              <p:cNvGrpSpPr/>
              <p:nvPr/>
            </p:nvGrpSpPr>
            <p:grpSpPr>
              <a:xfrm>
                <a:off x="4938661" y="3636001"/>
                <a:ext cx="601238" cy="499826"/>
                <a:chOff x="5841977" y="3176030"/>
                <a:chExt cx="601238" cy="499826"/>
              </a:xfrm>
            </p:grpSpPr>
            <p:grpSp>
              <p:nvGrpSpPr>
                <p:cNvPr id="498" name="Group 497">
                  <a:extLst>
                    <a:ext uri="{FF2B5EF4-FFF2-40B4-BE49-F238E27FC236}">
                      <a16:creationId xmlns:a16="http://schemas.microsoft.com/office/drawing/2014/main" id="{105BBCF5-5FFC-45C5-9821-4428FD867D0F}"/>
                    </a:ext>
                  </a:extLst>
                </p:cNvPr>
                <p:cNvGrpSpPr/>
                <p:nvPr/>
              </p:nvGrpSpPr>
              <p:grpSpPr>
                <a:xfrm rot="19742345">
                  <a:off x="5841977" y="3207622"/>
                  <a:ext cx="499826" cy="320263"/>
                  <a:chOff x="4503627" y="2218458"/>
                  <a:chExt cx="499826" cy="320263"/>
                </a:xfrm>
              </p:grpSpPr>
              <p:grpSp>
                <p:nvGrpSpPr>
                  <p:cNvPr id="506" name="Group 176">
                    <a:extLst>
                      <a:ext uri="{FF2B5EF4-FFF2-40B4-BE49-F238E27FC236}">
                        <a16:creationId xmlns:a16="http://schemas.microsoft.com/office/drawing/2014/main" id="{6E9A1069-8E26-4BDF-BD5D-31B8E264B30C}"/>
                      </a:ext>
                    </a:extLst>
                  </p:cNvPr>
                  <p:cNvGrpSpPr/>
                  <p:nvPr/>
                </p:nvGrpSpPr>
                <p:grpSpPr>
                  <a:xfrm>
                    <a:off x="4503627" y="2301538"/>
                    <a:ext cx="300259" cy="237183"/>
                    <a:chOff x="2962956" y="2115885"/>
                    <a:chExt cx="300259" cy="237183"/>
                  </a:xfrm>
                </p:grpSpPr>
                <p:pic>
                  <p:nvPicPr>
                    <p:cNvPr id="510" name="Picture 24 137">
                      <a:extLst>
                        <a:ext uri="{FF2B5EF4-FFF2-40B4-BE49-F238E27FC236}">
                          <a16:creationId xmlns:a16="http://schemas.microsoft.com/office/drawing/2014/main" id="{C7CFC1A2-43DB-4E80-8168-3DDA22C8CBC0}"/>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11" name="Picture 24 138">
                      <a:extLst>
                        <a:ext uri="{FF2B5EF4-FFF2-40B4-BE49-F238E27FC236}">
                          <a16:creationId xmlns:a16="http://schemas.microsoft.com/office/drawing/2014/main" id="{1F0DA341-CDD3-478F-8A05-42C46936A2B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7" name="Group 179">
                    <a:extLst>
                      <a:ext uri="{FF2B5EF4-FFF2-40B4-BE49-F238E27FC236}">
                        <a16:creationId xmlns:a16="http://schemas.microsoft.com/office/drawing/2014/main" id="{FB6936F8-D6D7-4ABF-B0C7-D62C91393B6B}"/>
                      </a:ext>
                    </a:extLst>
                  </p:cNvPr>
                  <p:cNvGrpSpPr/>
                  <p:nvPr/>
                </p:nvGrpSpPr>
                <p:grpSpPr>
                  <a:xfrm>
                    <a:off x="4719823" y="2218458"/>
                    <a:ext cx="283630" cy="253824"/>
                    <a:chOff x="6986427" y="2972145"/>
                    <a:chExt cx="283630" cy="253824"/>
                  </a:xfrm>
                </p:grpSpPr>
                <p:pic>
                  <p:nvPicPr>
                    <p:cNvPr id="508" name="Picture 24 139">
                      <a:extLst>
                        <a:ext uri="{FF2B5EF4-FFF2-40B4-BE49-F238E27FC236}">
                          <a16:creationId xmlns:a16="http://schemas.microsoft.com/office/drawing/2014/main" id="{CC5D6036-1D5C-4500-8972-078ADF09072A}"/>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9" name="Picture 24 140">
                      <a:extLst>
                        <a:ext uri="{FF2B5EF4-FFF2-40B4-BE49-F238E27FC236}">
                          <a16:creationId xmlns:a16="http://schemas.microsoft.com/office/drawing/2014/main" id="{D84063BE-1FA1-4E65-B423-27C8D0BF70CE}"/>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99" name="Group 498">
                  <a:extLst>
                    <a:ext uri="{FF2B5EF4-FFF2-40B4-BE49-F238E27FC236}">
                      <a16:creationId xmlns:a16="http://schemas.microsoft.com/office/drawing/2014/main" id="{E0FCF80A-F440-417A-AB96-430B002D1E7C}"/>
                    </a:ext>
                  </a:extLst>
                </p:cNvPr>
                <p:cNvGrpSpPr/>
                <p:nvPr/>
              </p:nvGrpSpPr>
              <p:grpSpPr>
                <a:xfrm rot="17239213">
                  <a:off x="6033171" y="3265811"/>
                  <a:ext cx="499826" cy="320263"/>
                  <a:chOff x="4503627" y="2218458"/>
                  <a:chExt cx="499826" cy="320263"/>
                </a:xfrm>
              </p:grpSpPr>
              <p:grpSp>
                <p:nvGrpSpPr>
                  <p:cNvPr id="500" name="Group 176">
                    <a:extLst>
                      <a:ext uri="{FF2B5EF4-FFF2-40B4-BE49-F238E27FC236}">
                        <a16:creationId xmlns:a16="http://schemas.microsoft.com/office/drawing/2014/main" id="{DE2CCE11-34D8-4D8B-AE10-AF66AF63F908}"/>
                      </a:ext>
                    </a:extLst>
                  </p:cNvPr>
                  <p:cNvGrpSpPr/>
                  <p:nvPr/>
                </p:nvGrpSpPr>
                <p:grpSpPr>
                  <a:xfrm>
                    <a:off x="4503627" y="2301538"/>
                    <a:ext cx="300259" cy="237183"/>
                    <a:chOff x="2962956" y="2115885"/>
                    <a:chExt cx="300259" cy="237183"/>
                  </a:xfrm>
                </p:grpSpPr>
                <p:pic>
                  <p:nvPicPr>
                    <p:cNvPr id="504" name="Picture 24 141">
                      <a:extLst>
                        <a:ext uri="{FF2B5EF4-FFF2-40B4-BE49-F238E27FC236}">
                          <a16:creationId xmlns:a16="http://schemas.microsoft.com/office/drawing/2014/main" id="{998A8334-F160-49C7-949C-101EBB1AC0D1}"/>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5" name="Picture 24 142">
                      <a:extLst>
                        <a:ext uri="{FF2B5EF4-FFF2-40B4-BE49-F238E27FC236}">
                          <a16:creationId xmlns:a16="http://schemas.microsoft.com/office/drawing/2014/main" id="{5AD8A06A-D3B4-41D0-905D-2F1D9338894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1" name="Group 179">
                    <a:extLst>
                      <a:ext uri="{FF2B5EF4-FFF2-40B4-BE49-F238E27FC236}">
                        <a16:creationId xmlns:a16="http://schemas.microsoft.com/office/drawing/2014/main" id="{D9FE5909-C0D2-4A49-BF6B-A49ABB630A24}"/>
                      </a:ext>
                    </a:extLst>
                  </p:cNvPr>
                  <p:cNvGrpSpPr/>
                  <p:nvPr/>
                </p:nvGrpSpPr>
                <p:grpSpPr>
                  <a:xfrm>
                    <a:off x="4719823" y="2218458"/>
                    <a:ext cx="283630" cy="253824"/>
                    <a:chOff x="6986427" y="2972145"/>
                    <a:chExt cx="283630" cy="253824"/>
                  </a:xfrm>
                </p:grpSpPr>
                <p:pic>
                  <p:nvPicPr>
                    <p:cNvPr id="502" name="Picture 24 143">
                      <a:extLst>
                        <a:ext uri="{FF2B5EF4-FFF2-40B4-BE49-F238E27FC236}">
                          <a16:creationId xmlns:a16="http://schemas.microsoft.com/office/drawing/2014/main" id="{8E9561B8-6311-4751-B9C5-3AA40DA0E277}"/>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3" name="Picture 24 144">
                      <a:extLst>
                        <a:ext uri="{FF2B5EF4-FFF2-40B4-BE49-F238E27FC236}">
                          <a16:creationId xmlns:a16="http://schemas.microsoft.com/office/drawing/2014/main" id="{2CA232C7-0354-4E0B-AFE4-817348033E94}"/>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5" name="Group 284">
                <a:extLst>
                  <a:ext uri="{FF2B5EF4-FFF2-40B4-BE49-F238E27FC236}">
                    <a16:creationId xmlns:a16="http://schemas.microsoft.com/office/drawing/2014/main" id="{DF3F1677-2595-4325-A873-9DC36F32FC10}"/>
                  </a:ext>
                </a:extLst>
              </p:cNvPr>
              <p:cNvGrpSpPr/>
              <p:nvPr/>
            </p:nvGrpSpPr>
            <p:grpSpPr>
              <a:xfrm>
                <a:off x="5407774" y="3379418"/>
                <a:ext cx="1055948" cy="610380"/>
                <a:chOff x="6261214" y="3135578"/>
                <a:chExt cx="1055948" cy="610380"/>
              </a:xfrm>
            </p:grpSpPr>
            <p:grpSp>
              <p:nvGrpSpPr>
                <p:cNvPr id="468" name="Group 467">
                  <a:extLst>
                    <a:ext uri="{FF2B5EF4-FFF2-40B4-BE49-F238E27FC236}">
                      <a16:creationId xmlns:a16="http://schemas.microsoft.com/office/drawing/2014/main" id="{84025D2D-6AF6-46C8-A0AA-F2C1BB1542F6}"/>
                    </a:ext>
                  </a:extLst>
                </p:cNvPr>
                <p:cNvGrpSpPr/>
                <p:nvPr/>
              </p:nvGrpSpPr>
              <p:grpSpPr>
                <a:xfrm>
                  <a:off x="6659394" y="3135578"/>
                  <a:ext cx="657768" cy="378452"/>
                  <a:chOff x="4777947" y="3207622"/>
                  <a:chExt cx="657768" cy="378452"/>
                </a:xfrm>
              </p:grpSpPr>
              <p:grpSp>
                <p:nvGrpSpPr>
                  <p:cNvPr id="484" name="Group 483">
                    <a:extLst>
                      <a:ext uri="{FF2B5EF4-FFF2-40B4-BE49-F238E27FC236}">
                        <a16:creationId xmlns:a16="http://schemas.microsoft.com/office/drawing/2014/main" id="{F6FD31D2-CF82-4CB1-B012-E72BC2E24306}"/>
                      </a:ext>
                    </a:extLst>
                  </p:cNvPr>
                  <p:cNvGrpSpPr/>
                  <p:nvPr/>
                </p:nvGrpSpPr>
                <p:grpSpPr>
                  <a:xfrm>
                    <a:off x="4777947" y="3207622"/>
                    <a:ext cx="499826" cy="320263"/>
                    <a:chOff x="4503627" y="2218458"/>
                    <a:chExt cx="499826" cy="320263"/>
                  </a:xfrm>
                </p:grpSpPr>
                <p:grpSp>
                  <p:nvGrpSpPr>
                    <p:cNvPr id="492" name="Group 176">
                      <a:extLst>
                        <a:ext uri="{FF2B5EF4-FFF2-40B4-BE49-F238E27FC236}">
                          <a16:creationId xmlns:a16="http://schemas.microsoft.com/office/drawing/2014/main" id="{2FC3BC86-1E06-429C-B33F-F6689642817E}"/>
                        </a:ext>
                      </a:extLst>
                    </p:cNvPr>
                    <p:cNvGrpSpPr/>
                    <p:nvPr/>
                  </p:nvGrpSpPr>
                  <p:grpSpPr>
                    <a:xfrm>
                      <a:off x="4503627" y="2301538"/>
                      <a:ext cx="300259" cy="237183"/>
                      <a:chOff x="2962956" y="2115885"/>
                      <a:chExt cx="300259" cy="237183"/>
                    </a:xfrm>
                  </p:grpSpPr>
                  <p:pic>
                    <p:nvPicPr>
                      <p:cNvPr id="496" name="Picture 24 145">
                        <a:extLst>
                          <a:ext uri="{FF2B5EF4-FFF2-40B4-BE49-F238E27FC236}">
                            <a16:creationId xmlns:a16="http://schemas.microsoft.com/office/drawing/2014/main" id="{BA3A4958-67B6-41F6-9127-153FA50F7276}"/>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7" name="Picture 24 146">
                        <a:extLst>
                          <a:ext uri="{FF2B5EF4-FFF2-40B4-BE49-F238E27FC236}">
                            <a16:creationId xmlns:a16="http://schemas.microsoft.com/office/drawing/2014/main" id="{FD429F20-63D4-4E04-9868-094B441405D1}"/>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3" name="Group 179">
                      <a:extLst>
                        <a:ext uri="{FF2B5EF4-FFF2-40B4-BE49-F238E27FC236}">
                          <a16:creationId xmlns:a16="http://schemas.microsoft.com/office/drawing/2014/main" id="{4A1272AC-044B-4CE4-98CC-A78F2247E3E1}"/>
                        </a:ext>
                      </a:extLst>
                    </p:cNvPr>
                    <p:cNvGrpSpPr/>
                    <p:nvPr/>
                  </p:nvGrpSpPr>
                  <p:grpSpPr>
                    <a:xfrm>
                      <a:off x="4719823" y="2218458"/>
                      <a:ext cx="283630" cy="253824"/>
                      <a:chOff x="6986427" y="2972145"/>
                      <a:chExt cx="283630" cy="253824"/>
                    </a:xfrm>
                  </p:grpSpPr>
                  <p:pic>
                    <p:nvPicPr>
                      <p:cNvPr id="494" name="Picture 24 147">
                        <a:extLst>
                          <a:ext uri="{FF2B5EF4-FFF2-40B4-BE49-F238E27FC236}">
                            <a16:creationId xmlns:a16="http://schemas.microsoft.com/office/drawing/2014/main" id="{FEF7669A-4660-42B5-9217-F59DC522E038}"/>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5" name="Picture 24 148">
                        <a:extLst>
                          <a:ext uri="{FF2B5EF4-FFF2-40B4-BE49-F238E27FC236}">
                            <a16:creationId xmlns:a16="http://schemas.microsoft.com/office/drawing/2014/main" id="{9DE29D08-BFBE-4DFB-B2E8-DD0385B50A2E}"/>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5" name="Group 484">
                    <a:extLst>
                      <a:ext uri="{FF2B5EF4-FFF2-40B4-BE49-F238E27FC236}">
                        <a16:creationId xmlns:a16="http://schemas.microsoft.com/office/drawing/2014/main" id="{B8C81335-6C8E-4A14-A29C-5AC87BBD8CC1}"/>
                      </a:ext>
                    </a:extLst>
                  </p:cNvPr>
                  <p:cNvGrpSpPr/>
                  <p:nvPr/>
                </p:nvGrpSpPr>
                <p:grpSpPr>
                  <a:xfrm>
                    <a:off x="4935889" y="3265811"/>
                    <a:ext cx="499826" cy="320263"/>
                    <a:chOff x="4503627" y="2218458"/>
                    <a:chExt cx="499826" cy="320263"/>
                  </a:xfrm>
                </p:grpSpPr>
                <p:grpSp>
                  <p:nvGrpSpPr>
                    <p:cNvPr id="486" name="Group 176">
                      <a:extLst>
                        <a:ext uri="{FF2B5EF4-FFF2-40B4-BE49-F238E27FC236}">
                          <a16:creationId xmlns:a16="http://schemas.microsoft.com/office/drawing/2014/main" id="{47560738-990F-40DA-918A-AE825BFB1016}"/>
                        </a:ext>
                      </a:extLst>
                    </p:cNvPr>
                    <p:cNvGrpSpPr/>
                    <p:nvPr/>
                  </p:nvGrpSpPr>
                  <p:grpSpPr>
                    <a:xfrm>
                      <a:off x="4503627" y="2301538"/>
                      <a:ext cx="300259" cy="237183"/>
                      <a:chOff x="2962956" y="2115885"/>
                      <a:chExt cx="300259" cy="237183"/>
                    </a:xfrm>
                  </p:grpSpPr>
                  <p:pic>
                    <p:nvPicPr>
                      <p:cNvPr id="490" name="Picture 24 149">
                        <a:extLst>
                          <a:ext uri="{FF2B5EF4-FFF2-40B4-BE49-F238E27FC236}">
                            <a16:creationId xmlns:a16="http://schemas.microsoft.com/office/drawing/2014/main" id="{4B849941-64F6-42D8-BB31-17CA536C1D30}"/>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1" name="Picture 24 150">
                        <a:extLst>
                          <a:ext uri="{FF2B5EF4-FFF2-40B4-BE49-F238E27FC236}">
                            <a16:creationId xmlns:a16="http://schemas.microsoft.com/office/drawing/2014/main" id="{6CFC2626-88E8-47F2-AE04-7E846BBC2A7E}"/>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7" name="Group 179">
                      <a:extLst>
                        <a:ext uri="{FF2B5EF4-FFF2-40B4-BE49-F238E27FC236}">
                          <a16:creationId xmlns:a16="http://schemas.microsoft.com/office/drawing/2014/main" id="{C9AD9C48-32C6-45D9-AD01-3B26EA8391C2}"/>
                        </a:ext>
                      </a:extLst>
                    </p:cNvPr>
                    <p:cNvGrpSpPr/>
                    <p:nvPr/>
                  </p:nvGrpSpPr>
                  <p:grpSpPr>
                    <a:xfrm>
                      <a:off x="4719823" y="2218458"/>
                      <a:ext cx="283630" cy="253824"/>
                      <a:chOff x="6986427" y="2972145"/>
                      <a:chExt cx="283630" cy="253824"/>
                    </a:xfrm>
                  </p:grpSpPr>
                  <p:pic>
                    <p:nvPicPr>
                      <p:cNvPr id="488" name="Picture 24 151">
                        <a:extLst>
                          <a:ext uri="{FF2B5EF4-FFF2-40B4-BE49-F238E27FC236}">
                            <a16:creationId xmlns:a16="http://schemas.microsoft.com/office/drawing/2014/main" id="{0D62A73F-57DF-46ED-8F7E-5FB4FAC197E5}"/>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9" name="Picture 24 152">
                        <a:extLst>
                          <a:ext uri="{FF2B5EF4-FFF2-40B4-BE49-F238E27FC236}">
                            <a16:creationId xmlns:a16="http://schemas.microsoft.com/office/drawing/2014/main" id="{A89D8FCB-4DAF-40DE-9388-9BDE621EC343}"/>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69" name="Group 468">
                  <a:extLst>
                    <a:ext uri="{FF2B5EF4-FFF2-40B4-BE49-F238E27FC236}">
                      <a16:creationId xmlns:a16="http://schemas.microsoft.com/office/drawing/2014/main" id="{BDE6D989-BC0C-411E-BF97-959B551CCAAC}"/>
                    </a:ext>
                  </a:extLst>
                </p:cNvPr>
                <p:cNvGrpSpPr/>
                <p:nvPr/>
              </p:nvGrpSpPr>
              <p:grpSpPr>
                <a:xfrm rot="18877668">
                  <a:off x="6210508" y="3195426"/>
                  <a:ext cx="601238" cy="499826"/>
                  <a:chOff x="5841977" y="3176030"/>
                  <a:chExt cx="601238" cy="499826"/>
                </a:xfrm>
              </p:grpSpPr>
              <p:grpSp>
                <p:nvGrpSpPr>
                  <p:cNvPr id="470" name="Group 469">
                    <a:extLst>
                      <a:ext uri="{FF2B5EF4-FFF2-40B4-BE49-F238E27FC236}">
                        <a16:creationId xmlns:a16="http://schemas.microsoft.com/office/drawing/2014/main" id="{A35A339D-A8B4-46B9-B33F-08990400E319}"/>
                      </a:ext>
                    </a:extLst>
                  </p:cNvPr>
                  <p:cNvGrpSpPr/>
                  <p:nvPr/>
                </p:nvGrpSpPr>
                <p:grpSpPr>
                  <a:xfrm rot="19742345">
                    <a:off x="5841977" y="3207622"/>
                    <a:ext cx="499826" cy="320263"/>
                    <a:chOff x="4503627" y="2218458"/>
                    <a:chExt cx="499826" cy="320263"/>
                  </a:xfrm>
                </p:grpSpPr>
                <p:grpSp>
                  <p:nvGrpSpPr>
                    <p:cNvPr id="478" name="Group 176">
                      <a:extLst>
                        <a:ext uri="{FF2B5EF4-FFF2-40B4-BE49-F238E27FC236}">
                          <a16:creationId xmlns:a16="http://schemas.microsoft.com/office/drawing/2014/main" id="{EDC01C7A-BE92-4A56-8FCE-EA0164A7323C}"/>
                        </a:ext>
                      </a:extLst>
                    </p:cNvPr>
                    <p:cNvGrpSpPr/>
                    <p:nvPr/>
                  </p:nvGrpSpPr>
                  <p:grpSpPr>
                    <a:xfrm>
                      <a:off x="4503627" y="2301538"/>
                      <a:ext cx="300259" cy="237183"/>
                      <a:chOff x="2962956" y="2115885"/>
                      <a:chExt cx="300259" cy="237183"/>
                    </a:xfrm>
                  </p:grpSpPr>
                  <p:pic>
                    <p:nvPicPr>
                      <p:cNvPr id="482" name="Picture 24 153">
                        <a:extLst>
                          <a:ext uri="{FF2B5EF4-FFF2-40B4-BE49-F238E27FC236}">
                            <a16:creationId xmlns:a16="http://schemas.microsoft.com/office/drawing/2014/main" id="{8C6898F7-B7CB-4932-AA07-132C28B65C3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3" name="Picture 24 154">
                        <a:extLst>
                          <a:ext uri="{FF2B5EF4-FFF2-40B4-BE49-F238E27FC236}">
                            <a16:creationId xmlns:a16="http://schemas.microsoft.com/office/drawing/2014/main" id="{E217DA62-CC27-4C14-8417-D93C82CBFCCE}"/>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9" name="Group 179">
                      <a:extLst>
                        <a:ext uri="{FF2B5EF4-FFF2-40B4-BE49-F238E27FC236}">
                          <a16:creationId xmlns:a16="http://schemas.microsoft.com/office/drawing/2014/main" id="{E19A96F6-BC98-4C86-97ED-174874C7E46B}"/>
                        </a:ext>
                      </a:extLst>
                    </p:cNvPr>
                    <p:cNvGrpSpPr/>
                    <p:nvPr/>
                  </p:nvGrpSpPr>
                  <p:grpSpPr>
                    <a:xfrm>
                      <a:off x="4719823" y="2218458"/>
                      <a:ext cx="283630" cy="253824"/>
                      <a:chOff x="6986427" y="2972145"/>
                      <a:chExt cx="283630" cy="253824"/>
                    </a:xfrm>
                  </p:grpSpPr>
                  <p:pic>
                    <p:nvPicPr>
                      <p:cNvPr id="480" name="Picture 24 155">
                        <a:extLst>
                          <a:ext uri="{FF2B5EF4-FFF2-40B4-BE49-F238E27FC236}">
                            <a16:creationId xmlns:a16="http://schemas.microsoft.com/office/drawing/2014/main" id="{712547FD-E10A-4D7A-9AED-96A224B245AD}"/>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1" name="Picture 24 156">
                        <a:extLst>
                          <a:ext uri="{FF2B5EF4-FFF2-40B4-BE49-F238E27FC236}">
                            <a16:creationId xmlns:a16="http://schemas.microsoft.com/office/drawing/2014/main" id="{662B117A-F702-4A79-ADBA-1363A724D6BD}"/>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71" name="Group 470">
                    <a:extLst>
                      <a:ext uri="{FF2B5EF4-FFF2-40B4-BE49-F238E27FC236}">
                        <a16:creationId xmlns:a16="http://schemas.microsoft.com/office/drawing/2014/main" id="{262F203B-7E0C-4D8F-90E1-AF61929560E4}"/>
                      </a:ext>
                    </a:extLst>
                  </p:cNvPr>
                  <p:cNvGrpSpPr/>
                  <p:nvPr/>
                </p:nvGrpSpPr>
                <p:grpSpPr>
                  <a:xfrm rot="17239213">
                    <a:off x="6033171" y="3265811"/>
                    <a:ext cx="499826" cy="320263"/>
                    <a:chOff x="4503627" y="2218458"/>
                    <a:chExt cx="499826" cy="320263"/>
                  </a:xfrm>
                </p:grpSpPr>
                <p:grpSp>
                  <p:nvGrpSpPr>
                    <p:cNvPr id="472" name="Group 176">
                      <a:extLst>
                        <a:ext uri="{FF2B5EF4-FFF2-40B4-BE49-F238E27FC236}">
                          <a16:creationId xmlns:a16="http://schemas.microsoft.com/office/drawing/2014/main" id="{F67A722E-924A-4798-8A11-B66DB19B91BF}"/>
                        </a:ext>
                      </a:extLst>
                    </p:cNvPr>
                    <p:cNvGrpSpPr/>
                    <p:nvPr/>
                  </p:nvGrpSpPr>
                  <p:grpSpPr>
                    <a:xfrm>
                      <a:off x="4503627" y="2301538"/>
                      <a:ext cx="300259" cy="237183"/>
                      <a:chOff x="2962956" y="2115885"/>
                      <a:chExt cx="300259" cy="237183"/>
                    </a:xfrm>
                  </p:grpSpPr>
                  <p:pic>
                    <p:nvPicPr>
                      <p:cNvPr id="476" name="Picture 24 157">
                        <a:extLst>
                          <a:ext uri="{FF2B5EF4-FFF2-40B4-BE49-F238E27FC236}">
                            <a16:creationId xmlns:a16="http://schemas.microsoft.com/office/drawing/2014/main" id="{1F87C054-31F7-4AF0-A6D5-C5FD4B25A195}"/>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7" name="Picture 24 158">
                        <a:extLst>
                          <a:ext uri="{FF2B5EF4-FFF2-40B4-BE49-F238E27FC236}">
                            <a16:creationId xmlns:a16="http://schemas.microsoft.com/office/drawing/2014/main" id="{296691C6-98DD-4A70-9E9C-FE0BE94FC4F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3" name="Group 179">
                      <a:extLst>
                        <a:ext uri="{FF2B5EF4-FFF2-40B4-BE49-F238E27FC236}">
                          <a16:creationId xmlns:a16="http://schemas.microsoft.com/office/drawing/2014/main" id="{3936B1EC-CB29-4046-92F4-B72EC658467E}"/>
                        </a:ext>
                      </a:extLst>
                    </p:cNvPr>
                    <p:cNvGrpSpPr/>
                    <p:nvPr/>
                  </p:nvGrpSpPr>
                  <p:grpSpPr>
                    <a:xfrm>
                      <a:off x="4719823" y="2218458"/>
                      <a:ext cx="283630" cy="253824"/>
                      <a:chOff x="6986427" y="2972145"/>
                      <a:chExt cx="283630" cy="253824"/>
                    </a:xfrm>
                  </p:grpSpPr>
                  <p:pic>
                    <p:nvPicPr>
                      <p:cNvPr id="474" name="Picture 24 159">
                        <a:extLst>
                          <a:ext uri="{FF2B5EF4-FFF2-40B4-BE49-F238E27FC236}">
                            <a16:creationId xmlns:a16="http://schemas.microsoft.com/office/drawing/2014/main" id="{6DCA11CD-71ED-44C2-BD69-A9E5BBC1593D}"/>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5" name="Picture 24 160">
                        <a:extLst>
                          <a:ext uri="{FF2B5EF4-FFF2-40B4-BE49-F238E27FC236}">
                            <a16:creationId xmlns:a16="http://schemas.microsoft.com/office/drawing/2014/main" id="{AA844B8D-F7D3-4444-BD42-D4718F08EA4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86" name="Group 285">
                <a:extLst>
                  <a:ext uri="{FF2B5EF4-FFF2-40B4-BE49-F238E27FC236}">
                    <a16:creationId xmlns:a16="http://schemas.microsoft.com/office/drawing/2014/main" id="{0F01180E-DA01-4880-870A-3BF3EDDF0C06}"/>
                  </a:ext>
                </a:extLst>
              </p:cNvPr>
              <p:cNvGrpSpPr/>
              <p:nvPr/>
            </p:nvGrpSpPr>
            <p:grpSpPr>
              <a:xfrm>
                <a:off x="5382005" y="3684276"/>
                <a:ext cx="1078920" cy="969712"/>
                <a:chOff x="6792398" y="2509410"/>
                <a:chExt cx="1078920" cy="969712"/>
              </a:xfrm>
            </p:grpSpPr>
            <p:grpSp>
              <p:nvGrpSpPr>
                <p:cNvPr id="410" name="Group 409">
                  <a:extLst>
                    <a:ext uri="{FF2B5EF4-FFF2-40B4-BE49-F238E27FC236}">
                      <a16:creationId xmlns:a16="http://schemas.microsoft.com/office/drawing/2014/main" id="{3C0D44C4-66EB-4607-B734-3F767AF3F233}"/>
                    </a:ext>
                  </a:extLst>
                </p:cNvPr>
                <p:cNvGrpSpPr/>
                <p:nvPr/>
              </p:nvGrpSpPr>
              <p:grpSpPr>
                <a:xfrm>
                  <a:off x="6792398" y="2703317"/>
                  <a:ext cx="657768" cy="378452"/>
                  <a:chOff x="4777947" y="3207622"/>
                  <a:chExt cx="657768" cy="378452"/>
                </a:xfrm>
              </p:grpSpPr>
              <p:grpSp>
                <p:nvGrpSpPr>
                  <p:cNvPr id="454" name="Group 453">
                    <a:extLst>
                      <a:ext uri="{FF2B5EF4-FFF2-40B4-BE49-F238E27FC236}">
                        <a16:creationId xmlns:a16="http://schemas.microsoft.com/office/drawing/2014/main" id="{BC9FAD72-B47A-42A2-8F83-1ADD60AC9662}"/>
                      </a:ext>
                    </a:extLst>
                  </p:cNvPr>
                  <p:cNvGrpSpPr/>
                  <p:nvPr/>
                </p:nvGrpSpPr>
                <p:grpSpPr>
                  <a:xfrm>
                    <a:off x="4777947" y="3207622"/>
                    <a:ext cx="499826" cy="320263"/>
                    <a:chOff x="4503627" y="2218458"/>
                    <a:chExt cx="499826" cy="320263"/>
                  </a:xfrm>
                </p:grpSpPr>
                <p:grpSp>
                  <p:nvGrpSpPr>
                    <p:cNvPr id="462" name="Group 176">
                      <a:extLst>
                        <a:ext uri="{FF2B5EF4-FFF2-40B4-BE49-F238E27FC236}">
                          <a16:creationId xmlns:a16="http://schemas.microsoft.com/office/drawing/2014/main" id="{8BB38A96-55A6-4A13-BC78-D45D4E13335B}"/>
                        </a:ext>
                      </a:extLst>
                    </p:cNvPr>
                    <p:cNvGrpSpPr/>
                    <p:nvPr/>
                  </p:nvGrpSpPr>
                  <p:grpSpPr>
                    <a:xfrm>
                      <a:off x="4503627" y="2301538"/>
                      <a:ext cx="300259" cy="237183"/>
                      <a:chOff x="2962956" y="2115885"/>
                      <a:chExt cx="300259" cy="237183"/>
                    </a:xfrm>
                  </p:grpSpPr>
                  <p:pic>
                    <p:nvPicPr>
                      <p:cNvPr id="466" name="Picture 24 161">
                        <a:extLst>
                          <a:ext uri="{FF2B5EF4-FFF2-40B4-BE49-F238E27FC236}">
                            <a16:creationId xmlns:a16="http://schemas.microsoft.com/office/drawing/2014/main" id="{4CA5613C-6EB6-48B5-BDD2-E5718DCFD97F}"/>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7" name="Picture 24 162">
                        <a:extLst>
                          <a:ext uri="{FF2B5EF4-FFF2-40B4-BE49-F238E27FC236}">
                            <a16:creationId xmlns:a16="http://schemas.microsoft.com/office/drawing/2014/main" id="{2149DABB-E13B-425A-8B74-82C1CEEDE12F}"/>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3" name="Group 179">
                      <a:extLst>
                        <a:ext uri="{FF2B5EF4-FFF2-40B4-BE49-F238E27FC236}">
                          <a16:creationId xmlns:a16="http://schemas.microsoft.com/office/drawing/2014/main" id="{A0150885-205E-4A15-97BC-3EFB257538A2}"/>
                        </a:ext>
                      </a:extLst>
                    </p:cNvPr>
                    <p:cNvGrpSpPr/>
                    <p:nvPr/>
                  </p:nvGrpSpPr>
                  <p:grpSpPr>
                    <a:xfrm>
                      <a:off x="4719823" y="2218458"/>
                      <a:ext cx="283630" cy="253824"/>
                      <a:chOff x="6986427" y="2972145"/>
                      <a:chExt cx="283630" cy="253824"/>
                    </a:xfrm>
                  </p:grpSpPr>
                  <p:pic>
                    <p:nvPicPr>
                      <p:cNvPr id="464" name="Picture 24 163">
                        <a:extLst>
                          <a:ext uri="{FF2B5EF4-FFF2-40B4-BE49-F238E27FC236}">
                            <a16:creationId xmlns:a16="http://schemas.microsoft.com/office/drawing/2014/main" id="{70E78045-DFC3-44F5-892E-320D5D7CB3C7}"/>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5" name="Picture 24 164">
                        <a:extLst>
                          <a:ext uri="{FF2B5EF4-FFF2-40B4-BE49-F238E27FC236}">
                            <a16:creationId xmlns:a16="http://schemas.microsoft.com/office/drawing/2014/main" id="{DC86AC5D-5C8C-44C7-8186-960A3843A4E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5" name="Group 454">
                    <a:extLst>
                      <a:ext uri="{FF2B5EF4-FFF2-40B4-BE49-F238E27FC236}">
                        <a16:creationId xmlns:a16="http://schemas.microsoft.com/office/drawing/2014/main" id="{2C007052-700F-48A3-B184-479BD58FDC97}"/>
                      </a:ext>
                    </a:extLst>
                  </p:cNvPr>
                  <p:cNvGrpSpPr/>
                  <p:nvPr/>
                </p:nvGrpSpPr>
                <p:grpSpPr>
                  <a:xfrm>
                    <a:off x="4935889" y="3265811"/>
                    <a:ext cx="499826" cy="320263"/>
                    <a:chOff x="4503627" y="2218458"/>
                    <a:chExt cx="499826" cy="320263"/>
                  </a:xfrm>
                </p:grpSpPr>
                <p:grpSp>
                  <p:nvGrpSpPr>
                    <p:cNvPr id="456" name="Group 176">
                      <a:extLst>
                        <a:ext uri="{FF2B5EF4-FFF2-40B4-BE49-F238E27FC236}">
                          <a16:creationId xmlns:a16="http://schemas.microsoft.com/office/drawing/2014/main" id="{C6FBBCF1-8B2A-4525-A558-36B750C89E6F}"/>
                        </a:ext>
                      </a:extLst>
                    </p:cNvPr>
                    <p:cNvGrpSpPr/>
                    <p:nvPr/>
                  </p:nvGrpSpPr>
                  <p:grpSpPr>
                    <a:xfrm>
                      <a:off x="4503627" y="2301538"/>
                      <a:ext cx="300259" cy="237183"/>
                      <a:chOff x="2962956" y="2115885"/>
                      <a:chExt cx="300259" cy="237183"/>
                    </a:xfrm>
                  </p:grpSpPr>
                  <p:pic>
                    <p:nvPicPr>
                      <p:cNvPr id="460" name="Picture 24 165">
                        <a:extLst>
                          <a:ext uri="{FF2B5EF4-FFF2-40B4-BE49-F238E27FC236}">
                            <a16:creationId xmlns:a16="http://schemas.microsoft.com/office/drawing/2014/main" id="{25BE9D3E-F4A8-4642-8335-298AAFAD2F1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1" name="Picture 24 166">
                        <a:extLst>
                          <a:ext uri="{FF2B5EF4-FFF2-40B4-BE49-F238E27FC236}">
                            <a16:creationId xmlns:a16="http://schemas.microsoft.com/office/drawing/2014/main" id="{E9C8CF0B-42A3-4F32-8693-52293AD63CA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7" name="Group 179">
                      <a:extLst>
                        <a:ext uri="{FF2B5EF4-FFF2-40B4-BE49-F238E27FC236}">
                          <a16:creationId xmlns:a16="http://schemas.microsoft.com/office/drawing/2014/main" id="{C74A154F-053A-4D9B-85E5-8E7591C413BC}"/>
                        </a:ext>
                      </a:extLst>
                    </p:cNvPr>
                    <p:cNvGrpSpPr/>
                    <p:nvPr/>
                  </p:nvGrpSpPr>
                  <p:grpSpPr>
                    <a:xfrm>
                      <a:off x="4719823" y="2218458"/>
                      <a:ext cx="283630" cy="253824"/>
                      <a:chOff x="6986427" y="2972145"/>
                      <a:chExt cx="283630" cy="253824"/>
                    </a:xfrm>
                  </p:grpSpPr>
                  <p:pic>
                    <p:nvPicPr>
                      <p:cNvPr id="458" name="Picture 24 167">
                        <a:extLst>
                          <a:ext uri="{FF2B5EF4-FFF2-40B4-BE49-F238E27FC236}">
                            <a16:creationId xmlns:a16="http://schemas.microsoft.com/office/drawing/2014/main" id="{8B985778-6B83-42A3-BBBD-45265B5D1B3F}"/>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9" name="Picture 24 168">
                        <a:extLst>
                          <a:ext uri="{FF2B5EF4-FFF2-40B4-BE49-F238E27FC236}">
                            <a16:creationId xmlns:a16="http://schemas.microsoft.com/office/drawing/2014/main" id="{F712F755-6FBB-4A77-B98A-21AE0495385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11" name="Group 410">
                  <a:extLst>
                    <a:ext uri="{FF2B5EF4-FFF2-40B4-BE49-F238E27FC236}">
                      <a16:creationId xmlns:a16="http://schemas.microsoft.com/office/drawing/2014/main" id="{3029553B-F116-4EB1-AB8C-0FEDD60DD9AC}"/>
                    </a:ext>
                  </a:extLst>
                </p:cNvPr>
                <p:cNvGrpSpPr/>
                <p:nvPr/>
              </p:nvGrpSpPr>
              <p:grpSpPr>
                <a:xfrm rot="19661454">
                  <a:off x="6800712" y="2979296"/>
                  <a:ext cx="601238" cy="499826"/>
                  <a:chOff x="5841977" y="3176030"/>
                  <a:chExt cx="601238" cy="499826"/>
                </a:xfrm>
              </p:grpSpPr>
              <p:grpSp>
                <p:nvGrpSpPr>
                  <p:cNvPr id="440" name="Group 439">
                    <a:extLst>
                      <a:ext uri="{FF2B5EF4-FFF2-40B4-BE49-F238E27FC236}">
                        <a16:creationId xmlns:a16="http://schemas.microsoft.com/office/drawing/2014/main" id="{60FDC045-A4F0-44BB-976D-0FC72CAF65CB}"/>
                      </a:ext>
                    </a:extLst>
                  </p:cNvPr>
                  <p:cNvGrpSpPr/>
                  <p:nvPr/>
                </p:nvGrpSpPr>
                <p:grpSpPr>
                  <a:xfrm rot="19742345">
                    <a:off x="5841977" y="3207622"/>
                    <a:ext cx="499826" cy="320263"/>
                    <a:chOff x="4503627" y="2218458"/>
                    <a:chExt cx="499826" cy="320263"/>
                  </a:xfrm>
                </p:grpSpPr>
                <p:grpSp>
                  <p:nvGrpSpPr>
                    <p:cNvPr id="448" name="Group 176">
                      <a:extLst>
                        <a:ext uri="{FF2B5EF4-FFF2-40B4-BE49-F238E27FC236}">
                          <a16:creationId xmlns:a16="http://schemas.microsoft.com/office/drawing/2014/main" id="{B1D9F9A7-7C9D-4488-B108-1873332EACD6}"/>
                        </a:ext>
                      </a:extLst>
                    </p:cNvPr>
                    <p:cNvGrpSpPr/>
                    <p:nvPr/>
                  </p:nvGrpSpPr>
                  <p:grpSpPr>
                    <a:xfrm>
                      <a:off x="4503627" y="2301538"/>
                      <a:ext cx="300259" cy="237183"/>
                      <a:chOff x="2962956" y="2115885"/>
                      <a:chExt cx="300259" cy="237183"/>
                    </a:xfrm>
                  </p:grpSpPr>
                  <p:pic>
                    <p:nvPicPr>
                      <p:cNvPr id="452" name="Picture 24 169">
                        <a:extLst>
                          <a:ext uri="{FF2B5EF4-FFF2-40B4-BE49-F238E27FC236}">
                            <a16:creationId xmlns:a16="http://schemas.microsoft.com/office/drawing/2014/main" id="{FC6D9100-D9A0-4583-9E79-D0A23BA9ED0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3" name="Picture 24 170">
                        <a:extLst>
                          <a:ext uri="{FF2B5EF4-FFF2-40B4-BE49-F238E27FC236}">
                            <a16:creationId xmlns:a16="http://schemas.microsoft.com/office/drawing/2014/main" id="{87659A72-1A38-43B1-AE19-3CD0F8DC1FB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9" name="Group 179">
                      <a:extLst>
                        <a:ext uri="{FF2B5EF4-FFF2-40B4-BE49-F238E27FC236}">
                          <a16:creationId xmlns:a16="http://schemas.microsoft.com/office/drawing/2014/main" id="{01406DB4-2C08-45D2-9025-78698A79C4FE}"/>
                        </a:ext>
                      </a:extLst>
                    </p:cNvPr>
                    <p:cNvGrpSpPr/>
                    <p:nvPr/>
                  </p:nvGrpSpPr>
                  <p:grpSpPr>
                    <a:xfrm>
                      <a:off x="4719823" y="2218458"/>
                      <a:ext cx="283630" cy="253824"/>
                      <a:chOff x="6986427" y="2972145"/>
                      <a:chExt cx="283630" cy="253824"/>
                    </a:xfrm>
                  </p:grpSpPr>
                  <p:pic>
                    <p:nvPicPr>
                      <p:cNvPr id="450" name="Picture 24 171">
                        <a:extLst>
                          <a:ext uri="{FF2B5EF4-FFF2-40B4-BE49-F238E27FC236}">
                            <a16:creationId xmlns:a16="http://schemas.microsoft.com/office/drawing/2014/main" id="{B860B14D-E59E-4E92-B66F-D23F6BBD75CC}"/>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1" name="Picture 24 172">
                        <a:extLst>
                          <a:ext uri="{FF2B5EF4-FFF2-40B4-BE49-F238E27FC236}">
                            <a16:creationId xmlns:a16="http://schemas.microsoft.com/office/drawing/2014/main" id="{225EAF56-374F-495A-A608-2A0E59FE5C23}"/>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41" name="Group 440">
                    <a:extLst>
                      <a:ext uri="{FF2B5EF4-FFF2-40B4-BE49-F238E27FC236}">
                        <a16:creationId xmlns:a16="http://schemas.microsoft.com/office/drawing/2014/main" id="{9F102CEE-8BC6-4605-A930-65DD4497F72F}"/>
                      </a:ext>
                    </a:extLst>
                  </p:cNvPr>
                  <p:cNvGrpSpPr/>
                  <p:nvPr/>
                </p:nvGrpSpPr>
                <p:grpSpPr>
                  <a:xfrm rot="17239213">
                    <a:off x="6033171" y="3265811"/>
                    <a:ext cx="499826" cy="320263"/>
                    <a:chOff x="4503627" y="2218458"/>
                    <a:chExt cx="499826" cy="320263"/>
                  </a:xfrm>
                </p:grpSpPr>
                <p:grpSp>
                  <p:nvGrpSpPr>
                    <p:cNvPr id="442" name="Group 176">
                      <a:extLst>
                        <a:ext uri="{FF2B5EF4-FFF2-40B4-BE49-F238E27FC236}">
                          <a16:creationId xmlns:a16="http://schemas.microsoft.com/office/drawing/2014/main" id="{254DEF47-9FCA-4156-AB03-0F86DE77BCD4}"/>
                        </a:ext>
                      </a:extLst>
                    </p:cNvPr>
                    <p:cNvGrpSpPr/>
                    <p:nvPr/>
                  </p:nvGrpSpPr>
                  <p:grpSpPr>
                    <a:xfrm>
                      <a:off x="4503627" y="2301538"/>
                      <a:ext cx="300259" cy="237183"/>
                      <a:chOff x="2962956" y="2115885"/>
                      <a:chExt cx="300259" cy="237183"/>
                    </a:xfrm>
                  </p:grpSpPr>
                  <p:pic>
                    <p:nvPicPr>
                      <p:cNvPr id="446" name="Picture 24 173">
                        <a:extLst>
                          <a:ext uri="{FF2B5EF4-FFF2-40B4-BE49-F238E27FC236}">
                            <a16:creationId xmlns:a16="http://schemas.microsoft.com/office/drawing/2014/main" id="{26B33132-AA71-46C8-B5D1-781820C5BAFF}"/>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7" name="Picture 24 174">
                        <a:extLst>
                          <a:ext uri="{FF2B5EF4-FFF2-40B4-BE49-F238E27FC236}">
                            <a16:creationId xmlns:a16="http://schemas.microsoft.com/office/drawing/2014/main" id="{158F1FF8-89D0-4845-8B71-34FA95CB299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3" name="Group 179">
                      <a:extLst>
                        <a:ext uri="{FF2B5EF4-FFF2-40B4-BE49-F238E27FC236}">
                          <a16:creationId xmlns:a16="http://schemas.microsoft.com/office/drawing/2014/main" id="{ACA479A4-9ACE-4192-B22F-1F82A4880433}"/>
                        </a:ext>
                      </a:extLst>
                    </p:cNvPr>
                    <p:cNvGrpSpPr/>
                    <p:nvPr/>
                  </p:nvGrpSpPr>
                  <p:grpSpPr>
                    <a:xfrm>
                      <a:off x="4719823" y="2218458"/>
                      <a:ext cx="283630" cy="253824"/>
                      <a:chOff x="6986427" y="2972145"/>
                      <a:chExt cx="283630" cy="253824"/>
                    </a:xfrm>
                  </p:grpSpPr>
                  <p:pic>
                    <p:nvPicPr>
                      <p:cNvPr id="444" name="Picture 24 175">
                        <a:extLst>
                          <a:ext uri="{FF2B5EF4-FFF2-40B4-BE49-F238E27FC236}">
                            <a16:creationId xmlns:a16="http://schemas.microsoft.com/office/drawing/2014/main" id="{7AA67AE8-6F34-49EB-A3CB-CF864D59405B}"/>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5" name="Picture 24 176">
                        <a:extLst>
                          <a:ext uri="{FF2B5EF4-FFF2-40B4-BE49-F238E27FC236}">
                            <a16:creationId xmlns:a16="http://schemas.microsoft.com/office/drawing/2014/main" id="{2003080C-ECB8-444C-B324-14ECDE9BBA71}"/>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12" name="Group 411">
                  <a:extLst>
                    <a:ext uri="{FF2B5EF4-FFF2-40B4-BE49-F238E27FC236}">
                      <a16:creationId xmlns:a16="http://schemas.microsoft.com/office/drawing/2014/main" id="{DBF5678B-9D50-4843-91CC-B52468E4C584}"/>
                    </a:ext>
                  </a:extLst>
                </p:cNvPr>
                <p:cNvGrpSpPr/>
                <p:nvPr/>
              </p:nvGrpSpPr>
              <p:grpSpPr>
                <a:xfrm rot="2171672">
                  <a:off x="7250310" y="2916884"/>
                  <a:ext cx="559876" cy="378452"/>
                  <a:chOff x="4777947" y="3207622"/>
                  <a:chExt cx="559876" cy="378452"/>
                </a:xfrm>
              </p:grpSpPr>
              <p:grpSp>
                <p:nvGrpSpPr>
                  <p:cNvPr id="428" name="Group 427">
                    <a:extLst>
                      <a:ext uri="{FF2B5EF4-FFF2-40B4-BE49-F238E27FC236}">
                        <a16:creationId xmlns:a16="http://schemas.microsoft.com/office/drawing/2014/main" id="{850D4D46-2D9B-4EED-92C9-CC330616E01A}"/>
                      </a:ext>
                    </a:extLst>
                  </p:cNvPr>
                  <p:cNvGrpSpPr/>
                  <p:nvPr/>
                </p:nvGrpSpPr>
                <p:grpSpPr>
                  <a:xfrm>
                    <a:off x="4777947" y="3207622"/>
                    <a:ext cx="499826" cy="320263"/>
                    <a:chOff x="4503627" y="2218458"/>
                    <a:chExt cx="499826" cy="320263"/>
                  </a:xfrm>
                </p:grpSpPr>
                <p:grpSp>
                  <p:nvGrpSpPr>
                    <p:cNvPr id="434" name="Group 176">
                      <a:extLst>
                        <a:ext uri="{FF2B5EF4-FFF2-40B4-BE49-F238E27FC236}">
                          <a16:creationId xmlns:a16="http://schemas.microsoft.com/office/drawing/2014/main" id="{F5B0B2FE-F256-4412-89F9-4EADC43CC975}"/>
                        </a:ext>
                      </a:extLst>
                    </p:cNvPr>
                    <p:cNvGrpSpPr/>
                    <p:nvPr/>
                  </p:nvGrpSpPr>
                  <p:grpSpPr>
                    <a:xfrm>
                      <a:off x="4503627" y="2301538"/>
                      <a:ext cx="300259" cy="237183"/>
                      <a:chOff x="2962956" y="2115885"/>
                      <a:chExt cx="300259" cy="237183"/>
                    </a:xfrm>
                  </p:grpSpPr>
                  <p:pic>
                    <p:nvPicPr>
                      <p:cNvPr id="438" name="Picture 24 177">
                        <a:extLst>
                          <a:ext uri="{FF2B5EF4-FFF2-40B4-BE49-F238E27FC236}">
                            <a16:creationId xmlns:a16="http://schemas.microsoft.com/office/drawing/2014/main" id="{39277609-2C6E-49EB-8B6A-427C5F964488}"/>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9" name="Picture 24 178">
                        <a:extLst>
                          <a:ext uri="{FF2B5EF4-FFF2-40B4-BE49-F238E27FC236}">
                            <a16:creationId xmlns:a16="http://schemas.microsoft.com/office/drawing/2014/main" id="{101B13C9-CEC1-48C7-BAE9-35D45AF21819}"/>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5" name="Group 179">
                      <a:extLst>
                        <a:ext uri="{FF2B5EF4-FFF2-40B4-BE49-F238E27FC236}">
                          <a16:creationId xmlns:a16="http://schemas.microsoft.com/office/drawing/2014/main" id="{CE425894-9B87-404F-83D5-D385A7B95D8F}"/>
                        </a:ext>
                      </a:extLst>
                    </p:cNvPr>
                    <p:cNvGrpSpPr/>
                    <p:nvPr/>
                  </p:nvGrpSpPr>
                  <p:grpSpPr>
                    <a:xfrm>
                      <a:off x="4719823" y="2218458"/>
                      <a:ext cx="283630" cy="253824"/>
                      <a:chOff x="6986427" y="2972145"/>
                      <a:chExt cx="283630" cy="253824"/>
                    </a:xfrm>
                  </p:grpSpPr>
                  <p:pic>
                    <p:nvPicPr>
                      <p:cNvPr id="436" name="Picture 24 179">
                        <a:extLst>
                          <a:ext uri="{FF2B5EF4-FFF2-40B4-BE49-F238E27FC236}">
                            <a16:creationId xmlns:a16="http://schemas.microsoft.com/office/drawing/2014/main" id="{AFC63CBA-94C7-4362-9FA8-167C0C3AB42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7" name="Picture 24 180">
                        <a:extLst>
                          <a:ext uri="{FF2B5EF4-FFF2-40B4-BE49-F238E27FC236}">
                            <a16:creationId xmlns:a16="http://schemas.microsoft.com/office/drawing/2014/main" id="{84FA0710-F22A-4976-B8E9-A7974299FB89}"/>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9" name="Group 428">
                    <a:extLst>
                      <a:ext uri="{FF2B5EF4-FFF2-40B4-BE49-F238E27FC236}">
                        <a16:creationId xmlns:a16="http://schemas.microsoft.com/office/drawing/2014/main" id="{BF936D83-2C2B-4219-BF31-EE6F4A4E47BC}"/>
                      </a:ext>
                    </a:extLst>
                  </p:cNvPr>
                  <p:cNvGrpSpPr/>
                  <p:nvPr/>
                </p:nvGrpSpPr>
                <p:grpSpPr>
                  <a:xfrm>
                    <a:off x="4935889" y="3332309"/>
                    <a:ext cx="401934" cy="253765"/>
                    <a:chOff x="4503627" y="2284956"/>
                    <a:chExt cx="401934" cy="253765"/>
                  </a:xfrm>
                </p:grpSpPr>
                <p:grpSp>
                  <p:nvGrpSpPr>
                    <p:cNvPr id="430" name="Group 176">
                      <a:extLst>
                        <a:ext uri="{FF2B5EF4-FFF2-40B4-BE49-F238E27FC236}">
                          <a16:creationId xmlns:a16="http://schemas.microsoft.com/office/drawing/2014/main" id="{C96E8067-997A-4130-A39E-83A2CA0C7632}"/>
                        </a:ext>
                      </a:extLst>
                    </p:cNvPr>
                    <p:cNvGrpSpPr/>
                    <p:nvPr/>
                  </p:nvGrpSpPr>
                  <p:grpSpPr>
                    <a:xfrm>
                      <a:off x="4503627" y="2301538"/>
                      <a:ext cx="300259" cy="237183"/>
                      <a:chOff x="2962956" y="2115885"/>
                      <a:chExt cx="300259" cy="237183"/>
                    </a:xfrm>
                  </p:grpSpPr>
                  <p:pic>
                    <p:nvPicPr>
                      <p:cNvPr id="432" name="Picture 24 181">
                        <a:extLst>
                          <a:ext uri="{FF2B5EF4-FFF2-40B4-BE49-F238E27FC236}">
                            <a16:creationId xmlns:a16="http://schemas.microsoft.com/office/drawing/2014/main" id="{B348C8E6-C9E5-429B-A132-8DEF4BED202F}"/>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3" name="Picture 24 182">
                        <a:extLst>
                          <a:ext uri="{FF2B5EF4-FFF2-40B4-BE49-F238E27FC236}">
                            <a16:creationId xmlns:a16="http://schemas.microsoft.com/office/drawing/2014/main" id="{BB42FF65-A688-40A6-98B8-DCCF65B56AA3}"/>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431" name="Picture 24 183">
                      <a:extLst>
                        <a:ext uri="{FF2B5EF4-FFF2-40B4-BE49-F238E27FC236}">
                          <a16:creationId xmlns:a16="http://schemas.microsoft.com/office/drawing/2014/main" id="{D3C3DD03-BDBA-468C-803A-E33DD74FB2BF}"/>
                        </a:ext>
                      </a:extLst>
                    </p:cNvPr>
                    <p:cNvPicPr>
                      <a:picLocks noChangeAspect="1" noChangeArrowheads="1"/>
                    </p:cNvPicPr>
                    <p:nvPr/>
                  </p:nvPicPr>
                  <p:blipFill>
                    <a:blip r:embed="rId7" cstate="screen"/>
                    <a:srcRect/>
                    <a:stretch>
                      <a:fillRect/>
                    </a:stretch>
                  </p:blipFill>
                  <p:spPr bwMode="auto">
                    <a:xfrm rot="16200000">
                      <a:off x="4719029" y="2285750"/>
                      <a:ext cx="187325" cy="185738"/>
                    </a:xfrm>
                    <a:prstGeom prst="rect">
                      <a:avLst/>
                    </a:prstGeom>
                    <a:noFill/>
                    <a:ln w="12700">
                      <a:noFill/>
                      <a:miter lim="800000"/>
                      <a:headEnd type="none" w="lg" len="med"/>
                      <a:tailEnd type="none" w="lg" len="med"/>
                    </a:ln>
                    <a:effectLst/>
                  </p:spPr>
                </p:pic>
              </p:grpSp>
            </p:grpSp>
            <p:grpSp>
              <p:nvGrpSpPr>
                <p:cNvPr id="413" name="Group 412">
                  <a:extLst>
                    <a:ext uri="{FF2B5EF4-FFF2-40B4-BE49-F238E27FC236}">
                      <a16:creationId xmlns:a16="http://schemas.microsoft.com/office/drawing/2014/main" id="{573581EC-1B95-406F-84C1-C8C960371216}"/>
                    </a:ext>
                  </a:extLst>
                </p:cNvPr>
                <p:cNvGrpSpPr/>
                <p:nvPr/>
              </p:nvGrpSpPr>
              <p:grpSpPr>
                <a:xfrm rot="21049340">
                  <a:off x="7270080" y="2509410"/>
                  <a:ext cx="601238" cy="499826"/>
                  <a:chOff x="5841977" y="3176030"/>
                  <a:chExt cx="601238" cy="499826"/>
                </a:xfrm>
              </p:grpSpPr>
              <p:grpSp>
                <p:nvGrpSpPr>
                  <p:cNvPr id="414" name="Group 413">
                    <a:extLst>
                      <a:ext uri="{FF2B5EF4-FFF2-40B4-BE49-F238E27FC236}">
                        <a16:creationId xmlns:a16="http://schemas.microsoft.com/office/drawing/2014/main" id="{378850AB-2B2A-475A-8438-F9D652E65416}"/>
                      </a:ext>
                    </a:extLst>
                  </p:cNvPr>
                  <p:cNvGrpSpPr/>
                  <p:nvPr/>
                </p:nvGrpSpPr>
                <p:grpSpPr>
                  <a:xfrm rot="19742345">
                    <a:off x="5841977" y="3207622"/>
                    <a:ext cx="499826" cy="320263"/>
                    <a:chOff x="4503627" y="2218458"/>
                    <a:chExt cx="499826" cy="320263"/>
                  </a:xfrm>
                </p:grpSpPr>
                <p:grpSp>
                  <p:nvGrpSpPr>
                    <p:cNvPr id="422" name="Group 176">
                      <a:extLst>
                        <a:ext uri="{FF2B5EF4-FFF2-40B4-BE49-F238E27FC236}">
                          <a16:creationId xmlns:a16="http://schemas.microsoft.com/office/drawing/2014/main" id="{09039379-CB61-41B6-8644-7B6B869B11F5}"/>
                        </a:ext>
                      </a:extLst>
                    </p:cNvPr>
                    <p:cNvGrpSpPr/>
                    <p:nvPr/>
                  </p:nvGrpSpPr>
                  <p:grpSpPr>
                    <a:xfrm>
                      <a:off x="4503627" y="2301538"/>
                      <a:ext cx="300259" cy="237183"/>
                      <a:chOff x="2962956" y="2115885"/>
                      <a:chExt cx="300259" cy="237183"/>
                    </a:xfrm>
                  </p:grpSpPr>
                  <p:pic>
                    <p:nvPicPr>
                      <p:cNvPr id="426" name="Picture 24 185">
                        <a:extLst>
                          <a:ext uri="{FF2B5EF4-FFF2-40B4-BE49-F238E27FC236}">
                            <a16:creationId xmlns:a16="http://schemas.microsoft.com/office/drawing/2014/main" id="{4B96D471-24DF-429C-9925-8C799C872D62}"/>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7" name="Picture 24 186">
                        <a:extLst>
                          <a:ext uri="{FF2B5EF4-FFF2-40B4-BE49-F238E27FC236}">
                            <a16:creationId xmlns:a16="http://schemas.microsoft.com/office/drawing/2014/main" id="{1C5C24F7-84FD-409E-A3E5-1291DE46A8BF}"/>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3" name="Group 179">
                      <a:extLst>
                        <a:ext uri="{FF2B5EF4-FFF2-40B4-BE49-F238E27FC236}">
                          <a16:creationId xmlns:a16="http://schemas.microsoft.com/office/drawing/2014/main" id="{AE054F83-E25F-4E37-AD41-3E76994AB4D5}"/>
                        </a:ext>
                      </a:extLst>
                    </p:cNvPr>
                    <p:cNvGrpSpPr/>
                    <p:nvPr/>
                  </p:nvGrpSpPr>
                  <p:grpSpPr>
                    <a:xfrm>
                      <a:off x="4719823" y="2218458"/>
                      <a:ext cx="283630" cy="253824"/>
                      <a:chOff x="6986427" y="2972145"/>
                      <a:chExt cx="283630" cy="253824"/>
                    </a:xfrm>
                  </p:grpSpPr>
                  <p:pic>
                    <p:nvPicPr>
                      <p:cNvPr id="424" name="Picture 24 187">
                        <a:extLst>
                          <a:ext uri="{FF2B5EF4-FFF2-40B4-BE49-F238E27FC236}">
                            <a16:creationId xmlns:a16="http://schemas.microsoft.com/office/drawing/2014/main" id="{63FB6560-C794-4C7F-84CA-F07D048A2060}"/>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5" name="Picture 24 188">
                        <a:extLst>
                          <a:ext uri="{FF2B5EF4-FFF2-40B4-BE49-F238E27FC236}">
                            <a16:creationId xmlns:a16="http://schemas.microsoft.com/office/drawing/2014/main" id="{14204A56-DBEA-4D4B-BCC9-E6D7B5081BD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5" name="Group 414">
                    <a:extLst>
                      <a:ext uri="{FF2B5EF4-FFF2-40B4-BE49-F238E27FC236}">
                        <a16:creationId xmlns:a16="http://schemas.microsoft.com/office/drawing/2014/main" id="{9F7F4F97-1D3D-43EE-991F-1B7BDCF5DB7A}"/>
                      </a:ext>
                    </a:extLst>
                  </p:cNvPr>
                  <p:cNvGrpSpPr/>
                  <p:nvPr/>
                </p:nvGrpSpPr>
                <p:grpSpPr>
                  <a:xfrm rot="17239213">
                    <a:off x="6033171" y="3265811"/>
                    <a:ext cx="499826" cy="320263"/>
                    <a:chOff x="4503627" y="2218458"/>
                    <a:chExt cx="499826" cy="320263"/>
                  </a:xfrm>
                </p:grpSpPr>
                <p:grpSp>
                  <p:nvGrpSpPr>
                    <p:cNvPr id="416" name="Group 176">
                      <a:extLst>
                        <a:ext uri="{FF2B5EF4-FFF2-40B4-BE49-F238E27FC236}">
                          <a16:creationId xmlns:a16="http://schemas.microsoft.com/office/drawing/2014/main" id="{A1508F4E-187C-4E97-AA05-8CAB1CF017E1}"/>
                        </a:ext>
                      </a:extLst>
                    </p:cNvPr>
                    <p:cNvGrpSpPr/>
                    <p:nvPr/>
                  </p:nvGrpSpPr>
                  <p:grpSpPr>
                    <a:xfrm>
                      <a:off x="4503627" y="2301538"/>
                      <a:ext cx="300259" cy="237183"/>
                      <a:chOff x="2962956" y="2115885"/>
                      <a:chExt cx="300259" cy="237183"/>
                    </a:xfrm>
                  </p:grpSpPr>
                  <p:pic>
                    <p:nvPicPr>
                      <p:cNvPr id="420" name="Picture 24 189">
                        <a:extLst>
                          <a:ext uri="{FF2B5EF4-FFF2-40B4-BE49-F238E27FC236}">
                            <a16:creationId xmlns:a16="http://schemas.microsoft.com/office/drawing/2014/main" id="{60C6F491-5AA3-4063-9797-B2CFB7003609}"/>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1" name="Picture 24 190">
                        <a:extLst>
                          <a:ext uri="{FF2B5EF4-FFF2-40B4-BE49-F238E27FC236}">
                            <a16:creationId xmlns:a16="http://schemas.microsoft.com/office/drawing/2014/main" id="{7AF88F86-EBAA-4965-A3EA-64D26DAB3786}"/>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7" name="Group 179">
                      <a:extLst>
                        <a:ext uri="{FF2B5EF4-FFF2-40B4-BE49-F238E27FC236}">
                          <a16:creationId xmlns:a16="http://schemas.microsoft.com/office/drawing/2014/main" id="{5391D738-CB71-4D2B-8524-851B95AD9DF3}"/>
                        </a:ext>
                      </a:extLst>
                    </p:cNvPr>
                    <p:cNvGrpSpPr/>
                    <p:nvPr/>
                  </p:nvGrpSpPr>
                  <p:grpSpPr>
                    <a:xfrm>
                      <a:off x="4719823" y="2218458"/>
                      <a:ext cx="283630" cy="253824"/>
                      <a:chOff x="6986427" y="2972145"/>
                      <a:chExt cx="283630" cy="253824"/>
                    </a:xfrm>
                  </p:grpSpPr>
                  <p:pic>
                    <p:nvPicPr>
                      <p:cNvPr id="418" name="Picture 24 191">
                        <a:extLst>
                          <a:ext uri="{FF2B5EF4-FFF2-40B4-BE49-F238E27FC236}">
                            <a16:creationId xmlns:a16="http://schemas.microsoft.com/office/drawing/2014/main" id="{9E03E9D2-0A72-432E-B23D-0CFF9C72DB4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9" name="Picture 24 192">
                        <a:extLst>
                          <a:ext uri="{FF2B5EF4-FFF2-40B4-BE49-F238E27FC236}">
                            <a16:creationId xmlns:a16="http://schemas.microsoft.com/office/drawing/2014/main" id="{E9B8804A-477B-49BE-8A0E-89DCC1B279F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87" name="Group 286">
                <a:extLst>
                  <a:ext uri="{FF2B5EF4-FFF2-40B4-BE49-F238E27FC236}">
                    <a16:creationId xmlns:a16="http://schemas.microsoft.com/office/drawing/2014/main" id="{F5A51BAE-08C1-4F5C-9425-31C9F6BEBB90}"/>
                  </a:ext>
                </a:extLst>
              </p:cNvPr>
              <p:cNvGrpSpPr/>
              <p:nvPr/>
            </p:nvGrpSpPr>
            <p:grpSpPr>
              <a:xfrm>
                <a:off x="5889081" y="2731026"/>
                <a:ext cx="1557892" cy="1293966"/>
                <a:chOff x="6991903" y="2695004"/>
                <a:chExt cx="1557892" cy="1293966"/>
              </a:xfrm>
            </p:grpSpPr>
            <p:grpSp>
              <p:nvGrpSpPr>
                <p:cNvPr id="288" name="Group 287">
                  <a:extLst>
                    <a:ext uri="{FF2B5EF4-FFF2-40B4-BE49-F238E27FC236}">
                      <a16:creationId xmlns:a16="http://schemas.microsoft.com/office/drawing/2014/main" id="{FA6AA8D2-CAB9-46F8-8164-8FE58E596918}"/>
                    </a:ext>
                  </a:extLst>
                </p:cNvPr>
                <p:cNvGrpSpPr/>
                <p:nvPr/>
              </p:nvGrpSpPr>
              <p:grpSpPr>
                <a:xfrm>
                  <a:off x="6991903" y="2695004"/>
                  <a:ext cx="657768" cy="378452"/>
                  <a:chOff x="4777947" y="3207622"/>
                  <a:chExt cx="657768" cy="378452"/>
                </a:xfrm>
              </p:grpSpPr>
              <p:grpSp>
                <p:nvGrpSpPr>
                  <p:cNvPr id="396" name="Group 395">
                    <a:extLst>
                      <a:ext uri="{FF2B5EF4-FFF2-40B4-BE49-F238E27FC236}">
                        <a16:creationId xmlns:a16="http://schemas.microsoft.com/office/drawing/2014/main" id="{E35E05F3-F538-43FD-8A43-29AC455F1865}"/>
                      </a:ext>
                    </a:extLst>
                  </p:cNvPr>
                  <p:cNvGrpSpPr/>
                  <p:nvPr/>
                </p:nvGrpSpPr>
                <p:grpSpPr>
                  <a:xfrm>
                    <a:off x="4777947" y="3207622"/>
                    <a:ext cx="499826" cy="320263"/>
                    <a:chOff x="4503627" y="2218458"/>
                    <a:chExt cx="499826" cy="320263"/>
                  </a:xfrm>
                </p:grpSpPr>
                <p:grpSp>
                  <p:nvGrpSpPr>
                    <p:cNvPr id="404" name="Group 176">
                      <a:extLst>
                        <a:ext uri="{FF2B5EF4-FFF2-40B4-BE49-F238E27FC236}">
                          <a16:creationId xmlns:a16="http://schemas.microsoft.com/office/drawing/2014/main" id="{8BB08527-AD6D-4B52-B41C-A0C48BA75E88}"/>
                        </a:ext>
                      </a:extLst>
                    </p:cNvPr>
                    <p:cNvGrpSpPr/>
                    <p:nvPr/>
                  </p:nvGrpSpPr>
                  <p:grpSpPr>
                    <a:xfrm>
                      <a:off x="4503627" y="2301538"/>
                      <a:ext cx="300259" cy="237183"/>
                      <a:chOff x="2962956" y="2115885"/>
                      <a:chExt cx="300259" cy="237183"/>
                    </a:xfrm>
                  </p:grpSpPr>
                  <p:pic>
                    <p:nvPicPr>
                      <p:cNvPr id="408" name="Picture 24 193">
                        <a:extLst>
                          <a:ext uri="{FF2B5EF4-FFF2-40B4-BE49-F238E27FC236}">
                            <a16:creationId xmlns:a16="http://schemas.microsoft.com/office/drawing/2014/main" id="{30486A1F-1276-4C6D-8B85-F72848E5BAE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9" name="Picture 24 194">
                        <a:extLst>
                          <a:ext uri="{FF2B5EF4-FFF2-40B4-BE49-F238E27FC236}">
                            <a16:creationId xmlns:a16="http://schemas.microsoft.com/office/drawing/2014/main" id="{821ACC2E-EAC0-4D8A-AB7F-AF014AA8397F}"/>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5" name="Group 179">
                      <a:extLst>
                        <a:ext uri="{FF2B5EF4-FFF2-40B4-BE49-F238E27FC236}">
                          <a16:creationId xmlns:a16="http://schemas.microsoft.com/office/drawing/2014/main" id="{D8D98820-EA29-43A8-8099-9D1832B0CB23}"/>
                        </a:ext>
                      </a:extLst>
                    </p:cNvPr>
                    <p:cNvGrpSpPr/>
                    <p:nvPr/>
                  </p:nvGrpSpPr>
                  <p:grpSpPr>
                    <a:xfrm>
                      <a:off x="4719823" y="2218458"/>
                      <a:ext cx="283630" cy="253824"/>
                      <a:chOff x="6986427" y="2972145"/>
                      <a:chExt cx="283630" cy="253824"/>
                    </a:xfrm>
                  </p:grpSpPr>
                  <p:pic>
                    <p:nvPicPr>
                      <p:cNvPr id="406" name="Picture 24 195">
                        <a:extLst>
                          <a:ext uri="{FF2B5EF4-FFF2-40B4-BE49-F238E27FC236}">
                            <a16:creationId xmlns:a16="http://schemas.microsoft.com/office/drawing/2014/main" id="{31F217DB-F7C0-4CE7-BEF9-7651F903BBBD}"/>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7" name="Picture 24 196">
                        <a:extLst>
                          <a:ext uri="{FF2B5EF4-FFF2-40B4-BE49-F238E27FC236}">
                            <a16:creationId xmlns:a16="http://schemas.microsoft.com/office/drawing/2014/main" id="{6C60C567-E64A-4912-A965-A11E1C3F3C24}"/>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7" name="Group 396">
                    <a:extLst>
                      <a:ext uri="{FF2B5EF4-FFF2-40B4-BE49-F238E27FC236}">
                        <a16:creationId xmlns:a16="http://schemas.microsoft.com/office/drawing/2014/main" id="{2CAB0BE3-9B97-4762-99B2-DAB601E6A4E6}"/>
                      </a:ext>
                    </a:extLst>
                  </p:cNvPr>
                  <p:cNvGrpSpPr/>
                  <p:nvPr/>
                </p:nvGrpSpPr>
                <p:grpSpPr>
                  <a:xfrm>
                    <a:off x="4935889" y="3265811"/>
                    <a:ext cx="499826" cy="320263"/>
                    <a:chOff x="4503627" y="2218458"/>
                    <a:chExt cx="499826" cy="320263"/>
                  </a:xfrm>
                </p:grpSpPr>
                <p:grpSp>
                  <p:nvGrpSpPr>
                    <p:cNvPr id="398" name="Group 176">
                      <a:extLst>
                        <a:ext uri="{FF2B5EF4-FFF2-40B4-BE49-F238E27FC236}">
                          <a16:creationId xmlns:a16="http://schemas.microsoft.com/office/drawing/2014/main" id="{9E8F6A13-4FBB-4618-922B-FB9484EA1053}"/>
                        </a:ext>
                      </a:extLst>
                    </p:cNvPr>
                    <p:cNvGrpSpPr/>
                    <p:nvPr/>
                  </p:nvGrpSpPr>
                  <p:grpSpPr>
                    <a:xfrm>
                      <a:off x="4503627" y="2301538"/>
                      <a:ext cx="300259" cy="237183"/>
                      <a:chOff x="2962956" y="2115885"/>
                      <a:chExt cx="300259" cy="237183"/>
                    </a:xfrm>
                  </p:grpSpPr>
                  <p:pic>
                    <p:nvPicPr>
                      <p:cNvPr id="402" name="Picture 24 197">
                        <a:extLst>
                          <a:ext uri="{FF2B5EF4-FFF2-40B4-BE49-F238E27FC236}">
                            <a16:creationId xmlns:a16="http://schemas.microsoft.com/office/drawing/2014/main" id="{38B50FF1-7DAF-4196-BC1B-16BA16EC8CEB}"/>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3" name="Picture 24 198">
                        <a:extLst>
                          <a:ext uri="{FF2B5EF4-FFF2-40B4-BE49-F238E27FC236}">
                            <a16:creationId xmlns:a16="http://schemas.microsoft.com/office/drawing/2014/main" id="{F5372939-4945-4745-B4AC-26F1460DB03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9" name="Group 179">
                      <a:extLst>
                        <a:ext uri="{FF2B5EF4-FFF2-40B4-BE49-F238E27FC236}">
                          <a16:creationId xmlns:a16="http://schemas.microsoft.com/office/drawing/2014/main" id="{7FCD94B8-C626-4518-9297-DE89AB968742}"/>
                        </a:ext>
                      </a:extLst>
                    </p:cNvPr>
                    <p:cNvGrpSpPr/>
                    <p:nvPr/>
                  </p:nvGrpSpPr>
                  <p:grpSpPr>
                    <a:xfrm>
                      <a:off x="4719823" y="2218458"/>
                      <a:ext cx="283630" cy="253824"/>
                      <a:chOff x="6986427" y="2972145"/>
                      <a:chExt cx="283630" cy="253824"/>
                    </a:xfrm>
                  </p:grpSpPr>
                  <p:pic>
                    <p:nvPicPr>
                      <p:cNvPr id="400" name="Picture 24 199">
                        <a:extLst>
                          <a:ext uri="{FF2B5EF4-FFF2-40B4-BE49-F238E27FC236}">
                            <a16:creationId xmlns:a16="http://schemas.microsoft.com/office/drawing/2014/main" id="{5BE10C24-4286-46B2-AF60-AFFF271E1B12}"/>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1" name="Picture 24 200">
                        <a:extLst>
                          <a:ext uri="{FF2B5EF4-FFF2-40B4-BE49-F238E27FC236}">
                            <a16:creationId xmlns:a16="http://schemas.microsoft.com/office/drawing/2014/main" id="{077A6454-E2A4-4780-8E99-FB7A1CAB587D}"/>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9" name="Group 288">
                  <a:extLst>
                    <a:ext uri="{FF2B5EF4-FFF2-40B4-BE49-F238E27FC236}">
                      <a16:creationId xmlns:a16="http://schemas.microsoft.com/office/drawing/2014/main" id="{2CC7970A-EDB6-4090-80BB-7B94373B94BB}"/>
                    </a:ext>
                  </a:extLst>
                </p:cNvPr>
                <p:cNvGrpSpPr/>
                <p:nvPr/>
              </p:nvGrpSpPr>
              <p:grpSpPr>
                <a:xfrm>
                  <a:off x="7000217" y="2970983"/>
                  <a:ext cx="601238" cy="499826"/>
                  <a:chOff x="5841977" y="3176030"/>
                  <a:chExt cx="601238" cy="499826"/>
                </a:xfrm>
              </p:grpSpPr>
              <p:grpSp>
                <p:nvGrpSpPr>
                  <p:cNvPr id="382" name="Group 381">
                    <a:extLst>
                      <a:ext uri="{FF2B5EF4-FFF2-40B4-BE49-F238E27FC236}">
                        <a16:creationId xmlns:a16="http://schemas.microsoft.com/office/drawing/2014/main" id="{A6E41DF1-7738-42B1-959E-4DA74AD41A37}"/>
                      </a:ext>
                    </a:extLst>
                  </p:cNvPr>
                  <p:cNvGrpSpPr/>
                  <p:nvPr/>
                </p:nvGrpSpPr>
                <p:grpSpPr>
                  <a:xfrm rot="19742345">
                    <a:off x="5841977" y="3207622"/>
                    <a:ext cx="499826" cy="320263"/>
                    <a:chOff x="4503627" y="2218458"/>
                    <a:chExt cx="499826" cy="320263"/>
                  </a:xfrm>
                </p:grpSpPr>
                <p:grpSp>
                  <p:nvGrpSpPr>
                    <p:cNvPr id="390" name="Group 176">
                      <a:extLst>
                        <a:ext uri="{FF2B5EF4-FFF2-40B4-BE49-F238E27FC236}">
                          <a16:creationId xmlns:a16="http://schemas.microsoft.com/office/drawing/2014/main" id="{7531ED96-1F05-44C0-B4AD-3F7A0981D654}"/>
                        </a:ext>
                      </a:extLst>
                    </p:cNvPr>
                    <p:cNvGrpSpPr/>
                    <p:nvPr/>
                  </p:nvGrpSpPr>
                  <p:grpSpPr>
                    <a:xfrm>
                      <a:off x="4503627" y="2301538"/>
                      <a:ext cx="300259" cy="237183"/>
                      <a:chOff x="2962956" y="2115885"/>
                      <a:chExt cx="300259" cy="237183"/>
                    </a:xfrm>
                  </p:grpSpPr>
                  <p:pic>
                    <p:nvPicPr>
                      <p:cNvPr id="394" name="Picture 24 201">
                        <a:extLst>
                          <a:ext uri="{FF2B5EF4-FFF2-40B4-BE49-F238E27FC236}">
                            <a16:creationId xmlns:a16="http://schemas.microsoft.com/office/drawing/2014/main" id="{4094A73C-395E-4FBC-8672-C53A827302C8}"/>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5" name="Picture 24 202">
                        <a:extLst>
                          <a:ext uri="{FF2B5EF4-FFF2-40B4-BE49-F238E27FC236}">
                            <a16:creationId xmlns:a16="http://schemas.microsoft.com/office/drawing/2014/main" id="{6C9AF8E6-1D7E-4A8D-B85A-A4BF93076D1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1" name="Group 179">
                      <a:extLst>
                        <a:ext uri="{FF2B5EF4-FFF2-40B4-BE49-F238E27FC236}">
                          <a16:creationId xmlns:a16="http://schemas.microsoft.com/office/drawing/2014/main" id="{4215964E-6D26-437B-9368-4E243D60EB71}"/>
                        </a:ext>
                      </a:extLst>
                    </p:cNvPr>
                    <p:cNvGrpSpPr/>
                    <p:nvPr/>
                  </p:nvGrpSpPr>
                  <p:grpSpPr>
                    <a:xfrm>
                      <a:off x="4719823" y="2218458"/>
                      <a:ext cx="283630" cy="253824"/>
                      <a:chOff x="6986427" y="2972145"/>
                      <a:chExt cx="283630" cy="253824"/>
                    </a:xfrm>
                  </p:grpSpPr>
                  <p:pic>
                    <p:nvPicPr>
                      <p:cNvPr id="392" name="Picture 24 203">
                        <a:extLst>
                          <a:ext uri="{FF2B5EF4-FFF2-40B4-BE49-F238E27FC236}">
                            <a16:creationId xmlns:a16="http://schemas.microsoft.com/office/drawing/2014/main" id="{F22E10EA-AA41-401E-8547-A181242558FC}"/>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3" name="Picture 24 204">
                        <a:extLst>
                          <a:ext uri="{FF2B5EF4-FFF2-40B4-BE49-F238E27FC236}">
                            <a16:creationId xmlns:a16="http://schemas.microsoft.com/office/drawing/2014/main" id="{5F0B892B-D4B3-4A33-AC3D-B18DAD0FC3D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83" name="Group 382">
                    <a:extLst>
                      <a:ext uri="{FF2B5EF4-FFF2-40B4-BE49-F238E27FC236}">
                        <a16:creationId xmlns:a16="http://schemas.microsoft.com/office/drawing/2014/main" id="{5AE30081-93AB-43A1-A5E2-D7150E2DE113}"/>
                      </a:ext>
                    </a:extLst>
                  </p:cNvPr>
                  <p:cNvGrpSpPr/>
                  <p:nvPr/>
                </p:nvGrpSpPr>
                <p:grpSpPr>
                  <a:xfrm rot="17239213">
                    <a:off x="6033171" y="3265811"/>
                    <a:ext cx="499826" cy="320263"/>
                    <a:chOff x="4503627" y="2218458"/>
                    <a:chExt cx="499826" cy="320263"/>
                  </a:xfrm>
                </p:grpSpPr>
                <p:grpSp>
                  <p:nvGrpSpPr>
                    <p:cNvPr id="384" name="Group 176">
                      <a:extLst>
                        <a:ext uri="{FF2B5EF4-FFF2-40B4-BE49-F238E27FC236}">
                          <a16:creationId xmlns:a16="http://schemas.microsoft.com/office/drawing/2014/main" id="{58A63867-FC0B-4C71-8B98-33AFB113D4AC}"/>
                        </a:ext>
                      </a:extLst>
                    </p:cNvPr>
                    <p:cNvGrpSpPr/>
                    <p:nvPr/>
                  </p:nvGrpSpPr>
                  <p:grpSpPr>
                    <a:xfrm>
                      <a:off x="4503627" y="2301538"/>
                      <a:ext cx="300259" cy="237183"/>
                      <a:chOff x="2962956" y="2115885"/>
                      <a:chExt cx="300259" cy="237183"/>
                    </a:xfrm>
                  </p:grpSpPr>
                  <p:pic>
                    <p:nvPicPr>
                      <p:cNvPr id="388" name="Picture 24 205">
                        <a:extLst>
                          <a:ext uri="{FF2B5EF4-FFF2-40B4-BE49-F238E27FC236}">
                            <a16:creationId xmlns:a16="http://schemas.microsoft.com/office/drawing/2014/main" id="{7C3F2648-8A50-4AA9-8757-1CB5DEC7620D}"/>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9" name="Picture 24 206">
                        <a:extLst>
                          <a:ext uri="{FF2B5EF4-FFF2-40B4-BE49-F238E27FC236}">
                            <a16:creationId xmlns:a16="http://schemas.microsoft.com/office/drawing/2014/main" id="{EB42886E-4F64-4BF7-A40E-6E54498E5829}"/>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5" name="Group 179">
                      <a:extLst>
                        <a:ext uri="{FF2B5EF4-FFF2-40B4-BE49-F238E27FC236}">
                          <a16:creationId xmlns:a16="http://schemas.microsoft.com/office/drawing/2014/main" id="{1A06FAE9-B293-4559-BF9E-9DF3499895C8}"/>
                        </a:ext>
                      </a:extLst>
                    </p:cNvPr>
                    <p:cNvGrpSpPr/>
                    <p:nvPr/>
                  </p:nvGrpSpPr>
                  <p:grpSpPr>
                    <a:xfrm>
                      <a:off x="4719823" y="2218458"/>
                      <a:ext cx="283630" cy="253824"/>
                      <a:chOff x="6986427" y="2972145"/>
                      <a:chExt cx="283630" cy="253824"/>
                    </a:xfrm>
                  </p:grpSpPr>
                  <p:pic>
                    <p:nvPicPr>
                      <p:cNvPr id="386" name="Picture 24 207">
                        <a:extLst>
                          <a:ext uri="{FF2B5EF4-FFF2-40B4-BE49-F238E27FC236}">
                            <a16:creationId xmlns:a16="http://schemas.microsoft.com/office/drawing/2014/main" id="{D4659D7B-894B-4283-BDA3-C155AB1F571C}"/>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7" name="Picture 24 208">
                        <a:extLst>
                          <a:ext uri="{FF2B5EF4-FFF2-40B4-BE49-F238E27FC236}">
                            <a16:creationId xmlns:a16="http://schemas.microsoft.com/office/drawing/2014/main" id="{FE7CF595-DB9D-495B-8DD0-8B81BC460B76}"/>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0" name="Group 289">
                  <a:extLst>
                    <a:ext uri="{FF2B5EF4-FFF2-40B4-BE49-F238E27FC236}">
                      <a16:creationId xmlns:a16="http://schemas.microsoft.com/office/drawing/2014/main" id="{69FC05C4-9E87-49C9-917F-5F11BA11BBAF}"/>
                    </a:ext>
                  </a:extLst>
                </p:cNvPr>
                <p:cNvGrpSpPr/>
                <p:nvPr/>
              </p:nvGrpSpPr>
              <p:grpSpPr>
                <a:xfrm>
                  <a:off x="7469330" y="2714400"/>
                  <a:ext cx="1055948" cy="610380"/>
                  <a:chOff x="6261214" y="3135578"/>
                  <a:chExt cx="1055948" cy="610380"/>
                </a:xfrm>
              </p:grpSpPr>
              <p:grpSp>
                <p:nvGrpSpPr>
                  <p:cNvPr id="352" name="Group 351">
                    <a:extLst>
                      <a:ext uri="{FF2B5EF4-FFF2-40B4-BE49-F238E27FC236}">
                        <a16:creationId xmlns:a16="http://schemas.microsoft.com/office/drawing/2014/main" id="{8735A5D4-5459-49FD-9AA1-E27F4C778A66}"/>
                      </a:ext>
                    </a:extLst>
                  </p:cNvPr>
                  <p:cNvGrpSpPr/>
                  <p:nvPr/>
                </p:nvGrpSpPr>
                <p:grpSpPr>
                  <a:xfrm>
                    <a:off x="6659394" y="3135578"/>
                    <a:ext cx="657768" cy="378452"/>
                    <a:chOff x="4777947" y="3207622"/>
                    <a:chExt cx="657768" cy="378452"/>
                  </a:xfrm>
                </p:grpSpPr>
                <p:grpSp>
                  <p:nvGrpSpPr>
                    <p:cNvPr id="368" name="Group 367">
                      <a:extLst>
                        <a:ext uri="{FF2B5EF4-FFF2-40B4-BE49-F238E27FC236}">
                          <a16:creationId xmlns:a16="http://schemas.microsoft.com/office/drawing/2014/main" id="{698A5316-E239-482E-A3BB-3D6AC814CEBB}"/>
                        </a:ext>
                      </a:extLst>
                    </p:cNvPr>
                    <p:cNvGrpSpPr/>
                    <p:nvPr/>
                  </p:nvGrpSpPr>
                  <p:grpSpPr>
                    <a:xfrm>
                      <a:off x="4777947" y="3207622"/>
                      <a:ext cx="499826" cy="320263"/>
                      <a:chOff x="4503627" y="2218458"/>
                      <a:chExt cx="499826" cy="320263"/>
                    </a:xfrm>
                  </p:grpSpPr>
                  <p:grpSp>
                    <p:nvGrpSpPr>
                      <p:cNvPr id="376" name="Group 176">
                        <a:extLst>
                          <a:ext uri="{FF2B5EF4-FFF2-40B4-BE49-F238E27FC236}">
                            <a16:creationId xmlns:a16="http://schemas.microsoft.com/office/drawing/2014/main" id="{8F2F356A-1D48-435E-B50C-2247B18BC7AA}"/>
                          </a:ext>
                        </a:extLst>
                      </p:cNvPr>
                      <p:cNvGrpSpPr/>
                      <p:nvPr/>
                    </p:nvGrpSpPr>
                    <p:grpSpPr>
                      <a:xfrm>
                        <a:off x="4503627" y="2301538"/>
                        <a:ext cx="300259" cy="237183"/>
                        <a:chOff x="2962956" y="2115885"/>
                        <a:chExt cx="300259" cy="237183"/>
                      </a:xfrm>
                    </p:grpSpPr>
                    <p:pic>
                      <p:nvPicPr>
                        <p:cNvPr id="380" name="Picture 24 209">
                          <a:extLst>
                            <a:ext uri="{FF2B5EF4-FFF2-40B4-BE49-F238E27FC236}">
                              <a16:creationId xmlns:a16="http://schemas.microsoft.com/office/drawing/2014/main" id="{FEC72773-9047-4AB3-B336-94A171F45F4A}"/>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1" name="Picture 24 210">
                          <a:extLst>
                            <a:ext uri="{FF2B5EF4-FFF2-40B4-BE49-F238E27FC236}">
                              <a16:creationId xmlns:a16="http://schemas.microsoft.com/office/drawing/2014/main" id="{AD1C9D6F-B76A-4108-BB7A-EB0108F07AF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7" name="Group 179">
                        <a:extLst>
                          <a:ext uri="{FF2B5EF4-FFF2-40B4-BE49-F238E27FC236}">
                            <a16:creationId xmlns:a16="http://schemas.microsoft.com/office/drawing/2014/main" id="{1E994D67-4ECC-4E6D-A352-B4A984F50771}"/>
                          </a:ext>
                        </a:extLst>
                      </p:cNvPr>
                      <p:cNvGrpSpPr/>
                      <p:nvPr/>
                    </p:nvGrpSpPr>
                    <p:grpSpPr>
                      <a:xfrm>
                        <a:off x="4719823" y="2218458"/>
                        <a:ext cx="283630" cy="253824"/>
                        <a:chOff x="6986427" y="2972145"/>
                        <a:chExt cx="283630" cy="253824"/>
                      </a:xfrm>
                    </p:grpSpPr>
                    <p:pic>
                      <p:nvPicPr>
                        <p:cNvPr id="378" name="Picture 24 211">
                          <a:extLst>
                            <a:ext uri="{FF2B5EF4-FFF2-40B4-BE49-F238E27FC236}">
                              <a16:creationId xmlns:a16="http://schemas.microsoft.com/office/drawing/2014/main" id="{B5D9E7A0-97C8-4778-A48B-92E72969AED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9" name="Picture 24 212">
                          <a:extLst>
                            <a:ext uri="{FF2B5EF4-FFF2-40B4-BE49-F238E27FC236}">
                              <a16:creationId xmlns:a16="http://schemas.microsoft.com/office/drawing/2014/main" id="{927D2B36-B6F1-4DB6-AF1F-3F4633407B5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9" name="Group 368">
                      <a:extLst>
                        <a:ext uri="{FF2B5EF4-FFF2-40B4-BE49-F238E27FC236}">
                          <a16:creationId xmlns:a16="http://schemas.microsoft.com/office/drawing/2014/main" id="{2D6E3264-94B3-4257-858C-422AD34AF63B}"/>
                        </a:ext>
                      </a:extLst>
                    </p:cNvPr>
                    <p:cNvGrpSpPr/>
                    <p:nvPr/>
                  </p:nvGrpSpPr>
                  <p:grpSpPr>
                    <a:xfrm>
                      <a:off x="4935889" y="3265811"/>
                      <a:ext cx="499826" cy="320263"/>
                      <a:chOff x="4503627" y="2218458"/>
                      <a:chExt cx="499826" cy="320263"/>
                    </a:xfrm>
                  </p:grpSpPr>
                  <p:grpSp>
                    <p:nvGrpSpPr>
                      <p:cNvPr id="370" name="Group 176">
                        <a:extLst>
                          <a:ext uri="{FF2B5EF4-FFF2-40B4-BE49-F238E27FC236}">
                            <a16:creationId xmlns:a16="http://schemas.microsoft.com/office/drawing/2014/main" id="{034AB7F8-E32B-45C2-9CFE-AC6D38FE0AF1}"/>
                          </a:ext>
                        </a:extLst>
                      </p:cNvPr>
                      <p:cNvGrpSpPr/>
                      <p:nvPr/>
                    </p:nvGrpSpPr>
                    <p:grpSpPr>
                      <a:xfrm>
                        <a:off x="4503627" y="2301538"/>
                        <a:ext cx="300259" cy="237183"/>
                        <a:chOff x="2962956" y="2115885"/>
                        <a:chExt cx="300259" cy="237183"/>
                      </a:xfrm>
                    </p:grpSpPr>
                    <p:pic>
                      <p:nvPicPr>
                        <p:cNvPr id="374" name="Picture 24 213">
                          <a:extLst>
                            <a:ext uri="{FF2B5EF4-FFF2-40B4-BE49-F238E27FC236}">
                              <a16:creationId xmlns:a16="http://schemas.microsoft.com/office/drawing/2014/main" id="{721627E3-D48A-4FE5-B901-E40A1CE60B91}"/>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5" name="Picture 24 214">
                          <a:extLst>
                            <a:ext uri="{FF2B5EF4-FFF2-40B4-BE49-F238E27FC236}">
                              <a16:creationId xmlns:a16="http://schemas.microsoft.com/office/drawing/2014/main" id="{42BBABB5-9306-42E0-87BA-949D26BE6420}"/>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1" name="Group 179">
                        <a:extLst>
                          <a:ext uri="{FF2B5EF4-FFF2-40B4-BE49-F238E27FC236}">
                            <a16:creationId xmlns:a16="http://schemas.microsoft.com/office/drawing/2014/main" id="{B9758F54-B46F-49BF-B37F-CF08B07738C3}"/>
                          </a:ext>
                        </a:extLst>
                      </p:cNvPr>
                      <p:cNvGrpSpPr/>
                      <p:nvPr/>
                    </p:nvGrpSpPr>
                    <p:grpSpPr>
                      <a:xfrm>
                        <a:off x="4719823" y="2218458"/>
                        <a:ext cx="283630" cy="253824"/>
                        <a:chOff x="6986427" y="2972145"/>
                        <a:chExt cx="283630" cy="253824"/>
                      </a:xfrm>
                    </p:grpSpPr>
                    <p:pic>
                      <p:nvPicPr>
                        <p:cNvPr id="372" name="Picture 24 215">
                          <a:extLst>
                            <a:ext uri="{FF2B5EF4-FFF2-40B4-BE49-F238E27FC236}">
                              <a16:creationId xmlns:a16="http://schemas.microsoft.com/office/drawing/2014/main" id="{125B5A94-ED9B-43B7-9986-86A78711C55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3" name="Picture 24 216">
                          <a:extLst>
                            <a:ext uri="{FF2B5EF4-FFF2-40B4-BE49-F238E27FC236}">
                              <a16:creationId xmlns:a16="http://schemas.microsoft.com/office/drawing/2014/main" id="{1141A66A-FF01-4742-9EF8-E1F9D0292CF7}"/>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53" name="Group 352">
                    <a:extLst>
                      <a:ext uri="{FF2B5EF4-FFF2-40B4-BE49-F238E27FC236}">
                        <a16:creationId xmlns:a16="http://schemas.microsoft.com/office/drawing/2014/main" id="{00B8CBFC-02A6-4BAE-8D3A-673CEC2D6F99}"/>
                      </a:ext>
                    </a:extLst>
                  </p:cNvPr>
                  <p:cNvGrpSpPr/>
                  <p:nvPr/>
                </p:nvGrpSpPr>
                <p:grpSpPr>
                  <a:xfrm rot="18877668">
                    <a:off x="6210508" y="3195426"/>
                    <a:ext cx="601238" cy="499826"/>
                    <a:chOff x="5841977" y="3176030"/>
                    <a:chExt cx="601238" cy="499826"/>
                  </a:xfrm>
                </p:grpSpPr>
                <p:grpSp>
                  <p:nvGrpSpPr>
                    <p:cNvPr id="354" name="Group 353">
                      <a:extLst>
                        <a:ext uri="{FF2B5EF4-FFF2-40B4-BE49-F238E27FC236}">
                          <a16:creationId xmlns:a16="http://schemas.microsoft.com/office/drawing/2014/main" id="{8EC631E7-410C-4560-8C0B-EDB59EEF14E2}"/>
                        </a:ext>
                      </a:extLst>
                    </p:cNvPr>
                    <p:cNvGrpSpPr/>
                    <p:nvPr/>
                  </p:nvGrpSpPr>
                  <p:grpSpPr>
                    <a:xfrm rot="19742345">
                      <a:off x="5841977" y="3207622"/>
                      <a:ext cx="499826" cy="320263"/>
                      <a:chOff x="4503627" y="2218458"/>
                      <a:chExt cx="499826" cy="320263"/>
                    </a:xfrm>
                  </p:grpSpPr>
                  <p:grpSp>
                    <p:nvGrpSpPr>
                      <p:cNvPr id="362" name="Group 176">
                        <a:extLst>
                          <a:ext uri="{FF2B5EF4-FFF2-40B4-BE49-F238E27FC236}">
                            <a16:creationId xmlns:a16="http://schemas.microsoft.com/office/drawing/2014/main" id="{B28B90CD-1EDD-4D7C-9BAC-4D3AA239B056}"/>
                          </a:ext>
                        </a:extLst>
                      </p:cNvPr>
                      <p:cNvGrpSpPr/>
                      <p:nvPr/>
                    </p:nvGrpSpPr>
                    <p:grpSpPr>
                      <a:xfrm>
                        <a:off x="4503627" y="2301538"/>
                        <a:ext cx="300259" cy="237183"/>
                        <a:chOff x="2962956" y="2115885"/>
                        <a:chExt cx="300259" cy="237183"/>
                      </a:xfrm>
                    </p:grpSpPr>
                    <p:pic>
                      <p:nvPicPr>
                        <p:cNvPr id="366" name="Picture 24 217">
                          <a:extLst>
                            <a:ext uri="{FF2B5EF4-FFF2-40B4-BE49-F238E27FC236}">
                              <a16:creationId xmlns:a16="http://schemas.microsoft.com/office/drawing/2014/main" id="{EE04D7E7-BD91-478A-835E-A32380B2213E}"/>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7" name="Picture 24 218">
                          <a:extLst>
                            <a:ext uri="{FF2B5EF4-FFF2-40B4-BE49-F238E27FC236}">
                              <a16:creationId xmlns:a16="http://schemas.microsoft.com/office/drawing/2014/main" id="{380AEC73-E613-47BD-AD22-13947E57F4D8}"/>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3" name="Group 179">
                        <a:extLst>
                          <a:ext uri="{FF2B5EF4-FFF2-40B4-BE49-F238E27FC236}">
                            <a16:creationId xmlns:a16="http://schemas.microsoft.com/office/drawing/2014/main" id="{57304485-6E40-4BEF-9C33-4A88A566F1DA}"/>
                          </a:ext>
                        </a:extLst>
                      </p:cNvPr>
                      <p:cNvGrpSpPr/>
                      <p:nvPr/>
                    </p:nvGrpSpPr>
                    <p:grpSpPr>
                      <a:xfrm>
                        <a:off x="4719823" y="2218458"/>
                        <a:ext cx="283630" cy="253824"/>
                        <a:chOff x="6986427" y="2972145"/>
                        <a:chExt cx="283630" cy="253824"/>
                      </a:xfrm>
                    </p:grpSpPr>
                    <p:pic>
                      <p:nvPicPr>
                        <p:cNvPr id="364" name="Picture 24 219">
                          <a:extLst>
                            <a:ext uri="{FF2B5EF4-FFF2-40B4-BE49-F238E27FC236}">
                              <a16:creationId xmlns:a16="http://schemas.microsoft.com/office/drawing/2014/main" id="{7D92BA87-CAB9-41F8-8335-70EF171453C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5" name="Picture 24 220">
                          <a:extLst>
                            <a:ext uri="{FF2B5EF4-FFF2-40B4-BE49-F238E27FC236}">
                              <a16:creationId xmlns:a16="http://schemas.microsoft.com/office/drawing/2014/main" id="{1D0ABCD8-4E85-4BF6-93C0-D006AB070C91}"/>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55" name="Group 354">
                      <a:extLst>
                        <a:ext uri="{FF2B5EF4-FFF2-40B4-BE49-F238E27FC236}">
                          <a16:creationId xmlns:a16="http://schemas.microsoft.com/office/drawing/2014/main" id="{242CCD7B-1F2D-4234-8394-E39A31850A00}"/>
                        </a:ext>
                      </a:extLst>
                    </p:cNvPr>
                    <p:cNvGrpSpPr/>
                    <p:nvPr/>
                  </p:nvGrpSpPr>
                  <p:grpSpPr>
                    <a:xfrm rot="17239213">
                      <a:off x="6033171" y="3265811"/>
                      <a:ext cx="499826" cy="320263"/>
                      <a:chOff x="4503627" y="2218458"/>
                      <a:chExt cx="499826" cy="320263"/>
                    </a:xfrm>
                  </p:grpSpPr>
                  <p:grpSp>
                    <p:nvGrpSpPr>
                      <p:cNvPr id="356" name="Group 355">
                        <a:extLst>
                          <a:ext uri="{FF2B5EF4-FFF2-40B4-BE49-F238E27FC236}">
                            <a16:creationId xmlns:a16="http://schemas.microsoft.com/office/drawing/2014/main" id="{0E57EF06-E5CF-40AE-A9DA-3911C38A92D5}"/>
                          </a:ext>
                        </a:extLst>
                      </p:cNvPr>
                      <p:cNvGrpSpPr/>
                      <p:nvPr/>
                    </p:nvGrpSpPr>
                    <p:grpSpPr>
                      <a:xfrm>
                        <a:off x="4503627" y="2301538"/>
                        <a:ext cx="300259" cy="237183"/>
                        <a:chOff x="2962956" y="2115885"/>
                        <a:chExt cx="300259" cy="237183"/>
                      </a:xfrm>
                    </p:grpSpPr>
                    <p:pic>
                      <p:nvPicPr>
                        <p:cNvPr id="360" name="Picture 24 221">
                          <a:extLst>
                            <a:ext uri="{FF2B5EF4-FFF2-40B4-BE49-F238E27FC236}">
                              <a16:creationId xmlns:a16="http://schemas.microsoft.com/office/drawing/2014/main" id="{98F3124C-8185-4B75-B767-A6F1C558B51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1" name="Picture 24 222">
                          <a:extLst>
                            <a:ext uri="{FF2B5EF4-FFF2-40B4-BE49-F238E27FC236}">
                              <a16:creationId xmlns:a16="http://schemas.microsoft.com/office/drawing/2014/main" id="{8AB8D08C-1DE1-4307-8DB1-DFE3B25DD75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7" name="Group 179">
                        <a:extLst>
                          <a:ext uri="{FF2B5EF4-FFF2-40B4-BE49-F238E27FC236}">
                            <a16:creationId xmlns:a16="http://schemas.microsoft.com/office/drawing/2014/main" id="{83BAAC7D-55A1-46CF-BD00-7A5D4E8AF59C}"/>
                          </a:ext>
                        </a:extLst>
                      </p:cNvPr>
                      <p:cNvGrpSpPr/>
                      <p:nvPr/>
                    </p:nvGrpSpPr>
                    <p:grpSpPr>
                      <a:xfrm>
                        <a:off x="4719823" y="2218458"/>
                        <a:ext cx="283630" cy="253824"/>
                        <a:chOff x="6986427" y="2972145"/>
                        <a:chExt cx="283630" cy="253824"/>
                      </a:xfrm>
                    </p:grpSpPr>
                    <p:pic>
                      <p:nvPicPr>
                        <p:cNvPr id="358" name="Picture 24 223">
                          <a:extLst>
                            <a:ext uri="{FF2B5EF4-FFF2-40B4-BE49-F238E27FC236}">
                              <a16:creationId xmlns:a16="http://schemas.microsoft.com/office/drawing/2014/main" id="{5340030E-3132-4845-8E06-36D4709B9685}"/>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9" name="Picture 24 224">
                          <a:extLst>
                            <a:ext uri="{FF2B5EF4-FFF2-40B4-BE49-F238E27FC236}">
                              <a16:creationId xmlns:a16="http://schemas.microsoft.com/office/drawing/2014/main" id="{9B115C76-7A79-40EE-957E-F7F82BCD05A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91" name="Group 290">
                  <a:extLst>
                    <a:ext uri="{FF2B5EF4-FFF2-40B4-BE49-F238E27FC236}">
                      <a16:creationId xmlns:a16="http://schemas.microsoft.com/office/drawing/2014/main" id="{4715EB9C-A898-4701-8E41-3A5626D473ED}"/>
                    </a:ext>
                  </a:extLst>
                </p:cNvPr>
                <p:cNvGrpSpPr/>
                <p:nvPr/>
              </p:nvGrpSpPr>
              <p:grpSpPr>
                <a:xfrm>
                  <a:off x="7443561" y="3019258"/>
                  <a:ext cx="1106234" cy="969712"/>
                  <a:chOff x="6792398" y="2509410"/>
                  <a:chExt cx="1106234" cy="969712"/>
                </a:xfrm>
              </p:grpSpPr>
              <p:grpSp>
                <p:nvGrpSpPr>
                  <p:cNvPr id="292" name="Group 291">
                    <a:extLst>
                      <a:ext uri="{FF2B5EF4-FFF2-40B4-BE49-F238E27FC236}">
                        <a16:creationId xmlns:a16="http://schemas.microsoft.com/office/drawing/2014/main" id="{7F7D0AAF-68DD-43A7-A26C-A55E4D9C448E}"/>
                      </a:ext>
                    </a:extLst>
                  </p:cNvPr>
                  <p:cNvGrpSpPr/>
                  <p:nvPr/>
                </p:nvGrpSpPr>
                <p:grpSpPr>
                  <a:xfrm>
                    <a:off x="6792398" y="2703317"/>
                    <a:ext cx="657768" cy="378452"/>
                    <a:chOff x="4777947" y="3207622"/>
                    <a:chExt cx="657768" cy="378452"/>
                  </a:xfrm>
                </p:grpSpPr>
                <p:grpSp>
                  <p:nvGrpSpPr>
                    <p:cNvPr id="338" name="Group 337">
                      <a:extLst>
                        <a:ext uri="{FF2B5EF4-FFF2-40B4-BE49-F238E27FC236}">
                          <a16:creationId xmlns:a16="http://schemas.microsoft.com/office/drawing/2014/main" id="{47B252C6-9B55-49AC-A5E9-7FC4722EF029}"/>
                        </a:ext>
                      </a:extLst>
                    </p:cNvPr>
                    <p:cNvGrpSpPr/>
                    <p:nvPr/>
                  </p:nvGrpSpPr>
                  <p:grpSpPr>
                    <a:xfrm>
                      <a:off x="4777947" y="3207622"/>
                      <a:ext cx="499826" cy="320263"/>
                      <a:chOff x="4503627" y="2218458"/>
                      <a:chExt cx="499826" cy="320263"/>
                    </a:xfrm>
                  </p:grpSpPr>
                  <p:grpSp>
                    <p:nvGrpSpPr>
                      <p:cNvPr id="346" name="Group 176">
                        <a:extLst>
                          <a:ext uri="{FF2B5EF4-FFF2-40B4-BE49-F238E27FC236}">
                            <a16:creationId xmlns:a16="http://schemas.microsoft.com/office/drawing/2014/main" id="{A3D060FD-682D-46C8-A6E0-E6D354BC1910}"/>
                          </a:ext>
                        </a:extLst>
                      </p:cNvPr>
                      <p:cNvGrpSpPr/>
                      <p:nvPr/>
                    </p:nvGrpSpPr>
                    <p:grpSpPr>
                      <a:xfrm>
                        <a:off x="4503627" y="2301538"/>
                        <a:ext cx="300259" cy="237183"/>
                        <a:chOff x="2962956" y="2115885"/>
                        <a:chExt cx="300259" cy="237183"/>
                      </a:xfrm>
                    </p:grpSpPr>
                    <p:pic>
                      <p:nvPicPr>
                        <p:cNvPr id="350" name="Picture 24 225">
                          <a:extLst>
                            <a:ext uri="{FF2B5EF4-FFF2-40B4-BE49-F238E27FC236}">
                              <a16:creationId xmlns:a16="http://schemas.microsoft.com/office/drawing/2014/main" id="{A8957548-6F1B-468A-B043-24F9FB500F7E}"/>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1" name="Picture 24 226">
                          <a:extLst>
                            <a:ext uri="{FF2B5EF4-FFF2-40B4-BE49-F238E27FC236}">
                              <a16:creationId xmlns:a16="http://schemas.microsoft.com/office/drawing/2014/main" id="{5D6959E4-A12A-4AD7-83BA-BE89736672F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7" name="Group 179">
                        <a:extLst>
                          <a:ext uri="{FF2B5EF4-FFF2-40B4-BE49-F238E27FC236}">
                            <a16:creationId xmlns:a16="http://schemas.microsoft.com/office/drawing/2014/main" id="{BB7F3715-26D1-422F-981E-7A5806FB9CE8}"/>
                          </a:ext>
                        </a:extLst>
                      </p:cNvPr>
                      <p:cNvGrpSpPr/>
                      <p:nvPr/>
                    </p:nvGrpSpPr>
                    <p:grpSpPr>
                      <a:xfrm>
                        <a:off x="4719823" y="2218458"/>
                        <a:ext cx="283630" cy="253824"/>
                        <a:chOff x="6986427" y="2972145"/>
                        <a:chExt cx="283630" cy="253824"/>
                      </a:xfrm>
                    </p:grpSpPr>
                    <p:pic>
                      <p:nvPicPr>
                        <p:cNvPr id="348" name="Picture 24 227">
                          <a:extLst>
                            <a:ext uri="{FF2B5EF4-FFF2-40B4-BE49-F238E27FC236}">
                              <a16:creationId xmlns:a16="http://schemas.microsoft.com/office/drawing/2014/main" id="{963E153F-95D9-4653-9394-007A3D4BD2FD}"/>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9" name="Picture 24 228">
                          <a:extLst>
                            <a:ext uri="{FF2B5EF4-FFF2-40B4-BE49-F238E27FC236}">
                              <a16:creationId xmlns:a16="http://schemas.microsoft.com/office/drawing/2014/main" id="{F0A656EE-84AA-47DD-BC7E-EE7E05C6F9A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39" name="Group 338">
                      <a:extLst>
                        <a:ext uri="{FF2B5EF4-FFF2-40B4-BE49-F238E27FC236}">
                          <a16:creationId xmlns:a16="http://schemas.microsoft.com/office/drawing/2014/main" id="{7C2021A5-F144-426F-AADE-55D898DC3D3B}"/>
                        </a:ext>
                      </a:extLst>
                    </p:cNvPr>
                    <p:cNvGrpSpPr/>
                    <p:nvPr/>
                  </p:nvGrpSpPr>
                  <p:grpSpPr>
                    <a:xfrm>
                      <a:off x="4935889" y="3265811"/>
                      <a:ext cx="499826" cy="320263"/>
                      <a:chOff x="4503627" y="2218458"/>
                      <a:chExt cx="499826" cy="320263"/>
                    </a:xfrm>
                  </p:grpSpPr>
                  <p:grpSp>
                    <p:nvGrpSpPr>
                      <p:cNvPr id="340" name="Group 176">
                        <a:extLst>
                          <a:ext uri="{FF2B5EF4-FFF2-40B4-BE49-F238E27FC236}">
                            <a16:creationId xmlns:a16="http://schemas.microsoft.com/office/drawing/2014/main" id="{7D2F0CAE-67FF-4AAD-8C31-70E6A0E66C53}"/>
                          </a:ext>
                        </a:extLst>
                      </p:cNvPr>
                      <p:cNvGrpSpPr/>
                      <p:nvPr/>
                    </p:nvGrpSpPr>
                    <p:grpSpPr>
                      <a:xfrm>
                        <a:off x="4503627" y="2301538"/>
                        <a:ext cx="300259" cy="237183"/>
                        <a:chOff x="2962956" y="2115885"/>
                        <a:chExt cx="300259" cy="237183"/>
                      </a:xfrm>
                    </p:grpSpPr>
                    <p:pic>
                      <p:nvPicPr>
                        <p:cNvPr id="344" name="Picture 24 229">
                          <a:extLst>
                            <a:ext uri="{FF2B5EF4-FFF2-40B4-BE49-F238E27FC236}">
                              <a16:creationId xmlns:a16="http://schemas.microsoft.com/office/drawing/2014/main" id="{F0BBBDDF-99B3-4ABB-8A2A-436C2999D17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5" name="Picture 24 230">
                          <a:extLst>
                            <a:ext uri="{FF2B5EF4-FFF2-40B4-BE49-F238E27FC236}">
                              <a16:creationId xmlns:a16="http://schemas.microsoft.com/office/drawing/2014/main" id="{14773F34-6876-48A2-8770-9CE2076FFF78}"/>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1" name="Group 179">
                        <a:extLst>
                          <a:ext uri="{FF2B5EF4-FFF2-40B4-BE49-F238E27FC236}">
                            <a16:creationId xmlns:a16="http://schemas.microsoft.com/office/drawing/2014/main" id="{0E4EAE76-F016-4E92-81DD-833045068E06}"/>
                          </a:ext>
                        </a:extLst>
                      </p:cNvPr>
                      <p:cNvGrpSpPr/>
                      <p:nvPr/>
                    </p:nvGrpSpPr>
                    <p:grpSpPr>
                      <a:xfrm>
                        <a:off x="4719823" y="2218458"/>
                        <a:ext cx="283630" cy="253824"/>
                        <a:chOff x="6986427" y="2972145"/>
                        <a:chExt cx="283630" cy="253824"/>
                      </a:xfrm>
                    </p:grpSpPr>
                    <p:pic>
                      <p:nvPicPr>
                        <p:cNvPr id="342" name="Picture 24 231">
                          <a:extLst>
                            <a:ext uri="{FF2B5EF4-FFF2-40B4-BE49-F238E27FC236}">
                              <a16:creationId xmlns:a16="http://schemas.microsoft.com/office/drawing/2014/main" id="{D4647FAC-6F16-45B9-AED1-827D89805E8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3" name="Picture 24 232">
                          <a:extLst>
                            <a:ext uri="{FF2B5EF4-FFF2-40B4-BE49-F238E27FC236}">
                              <a16:creationId xmlns:a16="http://schemas.microsoft.com/office/drawing/2014/main" id="{ECFD29C3-16E1-4C1B-A3D8-CC0BF75D8BD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3" name="Group 292">
                    <a:extLst>
                      <a:ext uri="{FF2B5EF4-FFF2-40B4-BE49-F238E27FC236}">
                        <a16:creationId xmlns:a16="http://schemas.microsoft.com/office/drawing/2014/main" id="{BB5343A0-46F1-4416-B108-C342DD0017BD}"/>
                      </a:ext>
                    </a:extLst>
                  </p:cNvPr>
                  <p:cNvGrpSpPr/>
                  <p:nvPr/>
                </p:nvGrpSpPr>
                <p:grpSpPr>
                  <a:xfrm rot="19661454">
                    <a:off x="6800712" y="2979296"/>
                    <a:ext cx="601238" cy="499826"/>
                    <a:chOff x="5841977" y="3176030"/>
                    <a:chExt cx="601238" cy="499826"/>
                  </a:xfrm>
                </p:grpSpPr>
                <p:grpSp>
                  <p:nvGrpSpPr>
                    <p:cNvPr id="324" name="Group 323">
                      <a:extLst>
                        <a:ext uri="{FF2B5EF4-FFF2-40B4-BE49-F238E27FC236}">
                          <a16:creationId xmlns:a16="http://schemas.microsoft.com/office/drawing/2014/main" id="{275B1B29-74B1-48D3-8F6C-C1F7A5D800C7}"/>
                        </a:ext>
                      </a:extLst>
                    </p:cNvPr>
                    <p:cNvGrpSpPr/>
                    <p:nvPr/>
                  </p:nvGrpSpPr>
                  <p:grpSpPr>
                    <a:xfrm rot="19742345">
                      <a:off x="5841977" y="3207622"/>
                      <a:ext cx="499826" cy="320263"/>
                      <a:chOff x="4503627" y="2218458"/>
                      <a:chExt cx="499826" cy="320263"/>
                    </a:xfrm>
                  </p:grpSpPr>
                  <p:grpSp>
                    <p:nvGrpSpPr>
                      <p:cNvPr id="332" name="Group 176">
                        <a:extLst>
                          <a:ext uri="{FF2B5EF4-FFF2-40B4-BE49-F238E27FC236}">
                            <a16:creationId xmlns:a16="http://schemas.microsoft.com/office/drawing/2014/main" id="{E8A8608A-A8C3-4967-B440-1B8462B6AA62}"/>
                          </a:ext>
                        </a:extLst>
                      </p:cNvPr>
                      <p:cNvGrpSpPr/>
                      <p:nvPr/>
                    </p:nvGrpSpPr>
                    <p:grpSpPr>
                      <a:xfrm>
                        <a:off x="4503627" y="2301538"/>
                        <a:ext cx="300259" cy="237183"/>
                        <a:chOff x="2962956" y="2115885"/>
                        <a:chExt cx="300259" cy="237183"/>
                      </a:xfrm>
                    </p:grpSpPr>
                    <p:pic>
                      <p:nvPicPr>
                        <p:cNvPr id="336" name="Picture 24 233">
                          <a:extLst>
                            <a:ext uri="{FF2B5EF4-FFF2-40B4-BE49-F238E27FC236}">
                              <a16:creationId xmlns:a16="http://schemas.microsoft.com/office/drawing/2014/main" id="{5732AE94-D212-40AC-B213-C41F1823C4AE}"/>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7" name="Picture 24 234">
                          <a:extLst>
                            <a:ext uri="{FF2B5EF4-FFF2-40B4-BE49-F238E27FC236}">
                              <a16:creationId xmlns:a16="http://schemas.microsoft.com/office/drawing/2014/main" id="{079E7DEA-2C49-43DC-B4E7-A07415CDA686}"/>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3" name="Group 179">
                        <a:extLst>
                          <a:ext uri="{FF2B5EF4-FFF2-40B4-BE49-F238E27FC236}">
                            <a16:creationId xmlns:a16="http://schemas.microsoft.com/office/drawing/2014/main" id="{60049B89-0721-44D6-9CE3-F521BC2D6BA0}"/>
                          </a:ext>
                        </a:extLst>
                      </p:cNvPr>
                      <p:cNvGrpSpPr/>
                      <p:nvPr/>
                    </p:nvGrpSpPr>
                    <p:grpSpPr>
                      <a:xfrm>
                        <a:off x="4719823" y="2218458"/>
                        <a:ext cx="283630" cy="253824"/>
                        <a:chOff x="6986427" y="2972145"/>
                        <a:chExt cx="283630" cy="253824"/>
                      </a:xfrm>
                    </p:grpSpPr>
                    <p:pic>
                      <p:nvPicPr>
                        <p:cNvPr id="334" name="Picture 24 235">
                          <a:extLst>
                            <a:ext uri="{FF2B5EF4-FFF2-40B4-BE49-F238E27FC236}">
                              <a16:creationId xmlns:a16="http://schemas.microsoft.com/office/drawing/2014/main" id="{FCB0BB76-2891-4941-907D-42427F96FB3E}"/>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5" name="Picture 24 236">
                          <a:extLst>
                            <a:ext uri="{FF2B5EF4-FFF2-40B4-BE49-F238E27FC236}">
                              <a16:creationId xmlns:a16="http://schemas.microsoft.com/office/drawing/2014/main" id="{CF58C53A-1F19-4705-841D-96B07E6A7C1B}"/>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25" name="Group 324">
                      <a:extLst>
                        <a:ext uri="{FF2B5EF4-FFF2-40B4-BE49-F238E27FC236}">
                          <a16:creationId xmlns:a16="http://schemas.microsoft.com/office/drawing/2014/main" id="{0AC2391D-1650-4B7B-BED7-0AEFF582DEE6}"/>
                        </a:ext>
                      </a:extLst>
                    </p:cNvPr>
                    <p:cNvGrpSpPr/>
                    <p:nvPr/>
                  </p:nvGrpSpPr>
                  <p:grpSpPr>
                    <a:xfrm rot="17239213">
                      <a:off x="6033171" y="3265811"/>
                      <a:ext cx="499826" cy="320263"/>
                      <a:chOff x="4503627" y="2218458"/>
                      <a:chExt cx="499826" cy="320263"/>
                    </a:xfrm>
                  </p:grpSpPr>
                  <p:grpSp>
                    <p:nvGrpSpPr>
                      <p:cNvPr id="326" name="Group 176">
                        <a:extLst>
                          <a:ext uri="{FF2B5EF4-FFF2-40B4-BE49-F238E27FC236}">
                            <a16:creationId xmlns:a16="http://schemas.microsoft.com/office/drawing/2014/main" id="{153965D8-47E7-42A4-9B16-A5979248B676}"/>
                          </a:ext>
                        </a:extLst>
                      </p:cNvPr>
                      <p:cNvGrpSpPr/>
                      <p:nvPr/>
                    </p:nvGrpSpPr>
                    <p:grpSpPr>
                      <a:xfrm>
                        <a:off x="4503627" y="2301538"/>
                        <a:ext cx="300259" cy="237183"/>
                        <a:chOff x="2962956" y="2115885"/>
                        <a:chExt cx="300259" cy="237183"/>
                      </a:xfrm>
                    </p:grpSpPr>
                    <p:pic>
                      <p:nvPicPr>
                        <p:cNvPr id="330" name="Picture 24 237">
                          <a:extLst>
                            <a:ext uri="{FF2B5EF4-FFF2-40B4-BE49-F238E27FC236}">
                              <a16:creationId xmlns:a16="http://schemas.microsoft.com/office/drawing/2014/main" id="{3248AC69-6453-45BE-908E-BCB7A6BE075D}"/>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1" name="Picture 24 238">
                          <a:extLst>
                            <a:ext uri="{FF2B5EF4-FFF2-40B4-BE49-F238E27FC236}">
                              <a16:creationId xmlns:a16="http://schemas.microsoft.com/office/drawing/2014/main" id="{9CA07A2C-F7CB-4F84-BAD1-28680FDE4C6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7" name="Group 179">
                        <a:extLst>
                          <a:ext uri="{FF2B5EF4-FFF2-40B4-BE49-F238E27FC236}">
                            <a16:creationId xmlns:a16="http://schemas.microsoft.com/office/drawing/2014/main" id="{A0279726-22DB-4BE6-B6E4-3ED89D6C080C}"/>
                          </a:ext>
                        </a:extLst>
                      </p:cNvPr>
                      <p:cNvGrpSpPr/>
                      <p:nvPr/>
                    </p:nvGrpSpPr>
                    <p:grpSpPr>
                      <a:xfrm>
                        <a:off x="4719823" y="2218458"/>
                        <a:ext cx="283630" cy="253824"/>
                        <a:chOff x="6986427" y="2972145"/>
                        <a:chExt cx="283630" cy="253824"/>
                      </a:xfrm>
                    </p:grpSpPr>
                    <p:pic>
                      <p:nvPicPr>
                        <p:cNvPr id="328" name="Picture 24 239">
                          <a:extLst>
                            <a:ext uri="{FF2B5EF4-FFF2-40B4-BE49-F238E27FC236}">
                              <a16:creationId xmlns:a16="http://schemas.microsoft.com/office/drawing/2014/main" id="{E943593B-CF4D-476F-B17C-BA59AC60EB62}"/>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9" name="Picture 24 240">
                          <a:extLst>
                            <a:ext uri="{FF2B5EF4-FFF2-40B4-BE49-F238E27FC236}">
                              <a16:creationId xmlns:a16="http://schemas.microsoft.com/office/drawing/2014/main" id="{104228D8-04F0-4968-92DD-F24D77B8DB73}"/>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4" name="Group 293">
                    <a:extLst>
                      <a:ext uri="{FF2B5EF4-FFF2-40B4-BE49-F238E27FC236}">
                        <a16:creationId xmlns:a16="http://schemas.microsoft.com/office/drawing/2014/main" id="{B60568E4-89E4-4FCF-AE82-995BC61A285A}"/>
                      </a:ext>
                    </a:extLst>
                  </p:cNvPr>
                  <p:cNvGrpSpPr/>
                  <p:nvPr/>
                </p:nvGrpSpPr>
                <p:grpSpPr>
                  <a:xfrm rot="2171672">
                    <a:off x="7240864" y="2945788"/>
                    <a:ext cx="657768" cy="378452"/>
                    <a:chOff x="4777947" y="3207622"/>
                    <a:chExt cx="657768" cy="378452"/>
                  </a:xfrm>
                </p:grpSpPr>
                <p:grpSp>
                  <p:nvGrpSpPr>
                    <p:cNvPr id="310" name="Group 309">
                      <a:extLst>
                        <a:ext uri="{FF2B5EF4-FFF2-40B4-BE49-F238E27FC236}">
                          <a16:creationId xmlns:a16="http://schemas.microsoft.com/office/drawing/2014/main" id="{8E7484F2-5709-4EC2-A183-1E5E79D2AA13}"/>
                        </a:ext>
                      </a:extLst>
                    </p:cNvPr>
                    <p:cNvGrpSpPr/>
                    <p:nvPr/>
                  </p:nvGrpSpPr>
                  <p:grpSpPr>
                    <a:xfrm>
                      <a:off x="4777947" y="3207622"/>
                      <a:ext cx="499826" cy="320263"/>
                      <a:chOff x="4503627" y="2218458"/>
                      <a:chExt cx="499826" cy="320263"/>
                    </a:xfrm>
                  </p:grpSpPr>
                  <p:grpSp>
                    <p:nvGrpSpPr>
                      <p:cNvPr id="318" name="Group 176">
                        <a:extLst>
                          <a:ext uri="{FF2B5EF4-FFF2-40B4-BE49-F238E27FC236}">
                            <a16:creationId xmlns:a16="http://schemas.microsoft.com/office/drawing/2014/main" id="{CB782BC8-02C7-47B9-915E-13666BAEABA6}"/>
                          </a:ext>
                        </a:extLst>
                      </p:cNvPr>
                      <p:cNvGrpSpPr/>
                      <p:nvPr/>
                    </p:nvGrpSpPr>
                    <p:grpSpPr>
                      <a:xfrm>
                        <a:off x="4503627" y="2301538"/>
                        <a:ext cx="300259" cy="237183"/>
                        <a:chOff x="2962956" y="2115885"/>
                        <a:chExt cx="300259" cy="237183"/>
                      </a:xfrm>
                    </p:grpSpPr>
                    <p:pic>
                      <p:nvPicPr>
                        <p:cNvPr id="322" name="Picture 24 241">
                          <a:extLst>
                            <a:ext uri="{FF2B5EF4-FFF2-40B4-BE49-F238E27FC236}">
                              <a16:creationId xmlns:a16="http://schemas.microsoft.com/office/drawing/2014/main" id="{CB6FDDD6-12D1-4D94-8164-B1F641B49FBA}"/>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3" name="Picture 24 242">
                          <a:extLst>
                            <a:ext uri="{FF2B5EF4-FFF2-40B4-BE49-F238E27FC236}">
                              <a16:creationId xmlns:a16="http://schemas.microsoft.com/office/drawing/2014/main" id="{DE6E59FD-DB3C-4BB1-A6F2-962C95E08C9C}"/>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9" name="Group 179">
                        <a:extLst>
                          <a:ext uri="{FF2B5EF4-FFF2-40B4-BE49-F238E27FC236}">
                            <a16:creationId xmlns:a16="http://schemas.microsoft.com/office/drawing/2014/main" id="{982BE29B-885B-42AE-AA48-7265835AEBE7}"/>
                          </a:ext>
                        </a:extLst>
                      </p:cNvPr>
                      <p:cNvGrpSpPr/>
                      <p:nvPr/>
                    </p:nvGrpSpPr>
                    <p:grpSpPr>
                      <a:xfrm>
                        <a:off x="4719823" y="2218458"/>
                        <a:ext cx="283630" cy="253824"/>
                        <a:chOff x="6986427" y="2972145"/>
                        <a:chExt cx="283630" cy="253824"/>
                      </a:xfrm>
                    </p:grpSpPr>
                    <p:pic>
                      <p:nvPicPr>
                        <p:cNvPr id="320" name="Picture 24 243">
                          <a:extLst>
                            <a:ext uri="{FF2B5EF4-FFF2-40B4-BE49-F238E27FC236}">
                              <a16:creationId xmlns:a16="http://schemas.microsoft.com/office/drawing/2014/main" id="{DB149D59-25A5-436D-8A1C-4B3D0355813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1" name="Picture 24 244">
                          <a:extLst>
                            <a:ext uri="{FF2B5EF4-FFF2-40B4-BE49-F238E27FC236}">
                              <a16:creationId xmlns:a16="http://schemas.microsoft.com/office/drawing/2014/main" id="{0C7BC845-11D3-48A5-B710-029CC9263F12}"/>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1" name="Group 310">
                      <a:extLst>
                        <a:ext uri="{FF2B5EF4-FFF2-40B4-BE49-F238E27FC236}">
                          <a16:creationId xmlns:a16="http://schemas.microsoft.com/office/drawing/2014/main" id="{A183E6D9-3807-416F-8C53-BADC9ACF8795}"/>
                        </a:ext>
                      </a:extLst>
                    </p:cNvPr>
                    <p:cNvGrpSpPr/>
                    <p:nvPr/>
                  </p:nvGrpSpPr>
                  <p:grpSpPr>
                    <a:xfrm>
                      <a:off x="4935889" y="3265811"/>
                      <a:ext cx="499826" cy="320263"/>
                      <a:chOff x="4503627" y="2218458"/>
                      <a:chExt cx="499826" cy="320263"/>
                    </a:xfrm>
                  </p:grpSpPr>
                  <p:grpSp>
                    <p:nvGrpSpPr>
                      <p:cNvPr id="312" name="Group 176">
                        <a:extLst>
                          <a:ext uri="{FF2B5EF4-FFF2-40B4-BE49-F238E27FC236}">
                            <a16:creationId xmlns:a16="http://schemas.microsoft.com/office/drawing/2014/main" id="{5C87B7B1-8D64-4BEE-9774-9308C19A5927}"/>
                          </a:ext>
                        </a:extLst>
                      </p:cNvPr>
                      <p:cNvGrpSpPr/>
                      <p:nvPr/>
                    </p:nvGrpSpPr>
                    <p:grpSpPr>
                      <a:xfrm>
                        <a:off x="4503627" y="2301538"/>
                        <a:ext cx="300259" cy="237183"/>
                        <a:chOff x="2962956" y="2115885"/>
                        <a:chExt cx="300259" cy="237183"/>
                      </a:xfrm>
                    </p:grpSpPr>
                    <p:pic>
                      <p:nvPicPr>
                        <p:cNvPr id="316" name="Picture 24 245">
                          <a:extLst>
                            <a:ext uri="{FF2B5EF4-FFF2-40B4-BE49-F238E27FC236}">
                              <a16:creationId xmlns:a16="http://schemas.microsoft.com/office/drawing/2014/main" id="{0FA42C67-D340-4071-83F2-3B25FCBFD19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7" name="Picture 24 246">
                          <a:extLst>
                            <a:ext uri="{FF2B5EF4-FFF2-40B4-BE49-F238E27FC236}">
                              <a16:creationId xmlns:a16="http://schemas.microsoft.com/office/drawing/2014/main" id="{DAB97CB2-5609-46D5-AF45-7C54297BABB1}"/>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3" name="Group 179">
                        <a:extLst>
                          <a:ext uri="{FF2B5EF4-FFF2-40B4-BE49-F238E27FC236}">
                            <a16:creationId xmlns:a16="http://schemas.microsoft.com/office/drawing/2014/main" id="{436B26A9-29D0-4C7F-A34D-1899F7E0F39F}"/>
                          </a:ext>
                        </a:extLst>
                      </p:cNvPr>
                      <p:cNvGrpSpPr/>
                      <p:nvPr/>
                    </p:nvGrpSpPr>
                    <p:grpSpPr>
                      <a:xfrm>
                        <a:off x="4719823" y="2218458"/>
                        <a:ext cx="283630" cy="253824"/>
                        <a:chOff x="6986427" y="2972145"/>
                        <a:chExt cx="283630" cy="253824"/>
                      </a:xfrm>
                    </p:grpSpPr>
                    <p:pic>
                      <p:nvPicPr>
                        <p:cNvPr id="314" name="Picture 24 247">
                          <a:extLst>
                            <a:ext uri="{FF2B5EF4-FFF2-40B4-BE49-F238E27FC236}">
                              <a16:creationId xmlns:a16="http://schemas.microsoft.com/office/drawing/2014/main" id="{5E45CCB8-569E-4326-A061-F2B7BC27E3B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5" name="Picture 24 248">
                          <a:extLst>
                            <a:ext uri="{FF2B5EF4-FFF2-40B4-BE49-F238E27FC236}">
                              <a16:creationId xmlns:a16="http://schemas.microsoft.com/office/drawing/2014/main" id="{C4E8139B-3CC3-44FF-923B-37F65FFEE0F5}"/>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5" name="Group 294">
                    <a:extLst>
                      <a:ext uri="{FF2B5EF4-FFF2-40B4-BE49-F238E27FC236}">
                        <a16:creationId xmlns:a16="http://schemas.microsoft.com/office/drawing/2014/main" id="{6123A9A1-0F3E-4C08-9C02-ADC07D1E1FC1}"/>
                      </a:ext>
                    </a:extLst>
                  </p:cNvPr>
                  <p:cNvGrpSpPr/>
                  <p:nvPr/>
                </p:nvGrpSpPr>
                <p:grpSpPr>
                  <a:xfrm rot="21049340">
                    <a:off x="7270080" y="2509410"/>
                    <a:ext cx="601238" cy="499826"/>
                    <a:chOff x="5841977" y="3176030"/>
                    <a:chExt cx="601238" cy="499826"/>
                  </a:xfrm>
                </p:grpSpPr>
                <p:grpSp>
                  <p:nvGrpSpPr>
                    <p:cNvPr id="296" name="Group 295">
                      <a:extLst>
                        <a:ext uri="{FF2B5EF4-FFF2-40B4-BE49-F238E27FC236}">
                          <a16:creationId xmlns:a16="http://schemas.microsoft.com/office/drawing/2014/main" id="{1B3A9171-A91F-48D9-BFAE-9113C1A19B7D}"/>
                        </a:ext>
                      </a:extLst>
                    </p:cNvPr>
                    <p:cNvGrpSpPr/>
                    <p:nvPr/>
                  </p:nvGrpSpPr>
                  <p:grpSpPr>
                    <a:xfrm rot="19742345">
                      <a:off x="5841977" y="3207622"/>
                      <a:ext cx="499826" cy="320263"/>
                      <a:chOff x="4503627" y="2218458"/>
                      <a:chExt cx="499826" cy="320263"/>
                    </a:xfrm>
                  </p:grpSpPr>
                  <p:grpSp>
                    <p:nvGrpSpPr>
                      <p:cNvPr id="304" name="Group 176">
                        <a:extLst>
                          <a:ext uri="{FF2B5EF4-FFF2-40B4-BE49-F238E27FC236}">
                            <a16:creationId xmlns:a16="http://schemas.microsoft.com/office/drawing/2014/main" id="{3907A020-1CE1-4899-B31D-E492D70FFA1F}"/>
                          </a:ext>
                        </a:extLst>
                      </p:cNvPr>
                      <p:cNvGrpSpPr/>
                      <p:nvPr/>
                    </p:nvGrpSpPr>
                    <p:grpSpPr>
                      <a:xfrm>
                        <a:off x="4503627" y="2301538"/>
                        <a:ext cx="300259" cy="237183"/>
                        <a:chOff x="2962956" y="2115885"/>
                        <a:chExt cx="300259" cy="237183"/>
                      </a:xfrm>
                    </p:grpSpPr>
                    <p:pic>
                      <p:nvPicPr>
                        <p:cNvPr id="308" name="Picture 24 249">
                          <a:extLst>
                            <a:ext uri="{FF2B5EF4-FFF2-40B4-BE49-F238E27FC236}">
                              <a16:creationId xmlns:a16="http://schemas.microsoft.com/office/drawing/2014/main" id="{E4A98738-61F3-460B-B7AC-47E43E68CD71}"/>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9" name="Picture 24 250">
                          <a:extLst>
                            <a:ext uri="{FF2B5EF4-FFF2-40B4-BE49-F238E27FC236}">
                              <a16:creationId xmlns:a16="http://schemas.microsoft.com/office/drawing/2014/main" id="{866F0BC5-8072-4E5F-B909-356929972C8B}"/>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5" name="Group 179">
                        <a:extLst>
                          <a:ext uri="{FF2B5EF4-FFF2-40B4-BE49-F238E27FC236}">
                            <a16:creationId xmlns:a16="http://schemas.microsoft.com/office/drawing/2014/main" id="{F415FDCD-9C12-44E4-A18C-59C5CFCBE59B}"/>
                          </a:ext>
                        </a:extLst>
                      </p:cNvPr>
                      <p:cNvGrpSpPr/>
                      <p:nvPr/>
                    </p:nvGrpSpPr>
                    <p:grpSpPr>
                      <a:xfrm>
                        <a:off x="4719823" y="2218458"/>
                        <a:ext cx="283630" cy="253824"/>
                        <a:chOff x="6986427" y="2972145"/>
                        <a:chExt cx="283630" cy="253824"/>
                      </a:xfrm>
                    </p:grpSpPr>
                    <p:pic>
                      <p:nvPicPr>
                        <p:cNvPr id="306" name="Picture 24 251">
                          <a:extLst>
                            <a:ext uri="{FF2B5EF4-FFF2-40B4-BE49-F238E27FC236}">
                              <a16:creationId xmlns:a16="http://schemas.microsoft.com/office/drawing/2014/main" id="{10192CF3-1244-40E8-BD0D-B229EEFA52B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7" name="Picture 24 252">
                          <a:extLst>
                            <a:ext uri="{FF2B5EF4-FFF2-40B4-BE49-F238E27FC236}">
                              <a16:creationId xmlns:a16="http://schemas.microsoft.com/office/drawing/2014/main" id="{E952178D-E329-4682-BABE-362F2306BA1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7" name="Group 296">
                      <a:extLst>
                        <a:ext uri="{FF2B5EF4-FFF2-40B4-BE49-F238E27FC236}">
                          <a16:creationId xmlns:a16="http://schemas.microsoft.com/office/drawing/2014/main" id="{FB39B57B-C39D-448C-BDAC-0F00A752F1E6}"/>
                        </a:ext>
                      </a:extLst>
                    </p:cNvPr>
                    <p:cNvGrpSpPr/>
                    <p:nvPr/>
                  </p:nvGrpSpPr>
                  <p:grpSpPr>
                    <a:xfrm rot="17239213">
                      <a:off x="6033171" y="3265811"/>
                      <a:ext cx="499826" cy="320263"/>
                      <a:chOff x="4503627" y="2218458"/>
                      <a:chExt cx="499826" cy="320263"/>
                    </a:xfrm>
                  </p:grpSpPr>
                  <p:grpSp>
                    <p:nvGrpSpPr>
                      <p:cNvPr id="298" name="Group 176">
                        <a:extLst>
                          <a:ext uri="{FF2B5EF4-FFF2-40B4-BE49-F238E27FC236}">
                            <a16:creationId xmlns:a16="http://schemas.microsoft.com/office/drawing/2014/main" id="{01085AFB-5665-49B3-BEC9-C6C214EF967E}"/>
                          </a:ext>
                        </a:extLst>
                      </p:cNvPr>
                      <p:cNvGrpSpPr/>
                      <p:nvPr/>
                    </p:nvGrpSpPr>
                    <p:grpSpPr>
                      <a:xfrm>
                        <a:off x="4503627" y="2301538"/>
                        <a:ext cx="300259" cy="237183"/>
                        <a:chOff x="2962956" y="2115885"/>
                        <a:chExt cx="300259" cy="237183"/>
                      </a:xfrm>
                    </p:grpSpPr>
                    <p:pic>
                      <p:nvPicPr>
                        <p:cNvPr id="302" name="Picture 24 253">
                          <a:extLst>
                            <a:ext uri="{FF2B5EF4-FFF2-40B4-BE49-F238E27FC236}">
                              <a16:creationId xmlns:a16="http://schemas.microsoft.com/office/drawing/2014/main" id="{38C2DB31-075C-4E2E-B0BA-0C2CBFC187D5}"/>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3" name="Picture 24 254">
                          <a:extLst>
                            <a:ext uri="{FF2B5EF4-FFF2-40B4-BE49-F238E27FC236}">
                              <a16:creationId xmlns:a16="http://schemas.microsoft.com/office/drawing/2014/main" id="{B16C3C2B-DFCD-48EC-8651-3A9979EF858F}"/>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9" name="Group 179">
                        <a:extLst>
                          <a:ext uri="{FF2B5EF4-FFF2-40B4-BE49-F238E27FC236}">
                            <a16:creationId xmlns:a16="http://schemas.microsoft.com/office/drawing/2014/main" id="{B866FBD6-B771-4CC5-A02B-004D19D89631}"/>
                          </a:ext>
                        </a:extLst>
                      </p:cNvPr>
                      <p:cNvGrpSpPr/>
                      <p:nvPr/>
                    </p:nvGrpSpPr>
                    <p:grpSpPr>
                      <a:xfrm>
                        <a:off x="4719823" y="2218458"/>
                        <a:ext cx="283630" cy="253824"/>
                        <a:chOff x="6986427" y="2972145"/>
                        <a:chExt cx="283630" cy="253824"/>
                      </a:xfrm>
                    </p:grpSpPr>
                    <p:pic>
                      <p:nvPicPr>
                        <p:cNvPr id="300" name="Picture 24 255">
                          <a:extLst>
                            <a:ext uri="{FF2B5EF4-FFF2-40B4-BE49-F238E27FC236}">
                              <a16:creationId xmlns:a16="http://schemas.microsoft.com/office/drawing/2014/main" id="{EE0FB7A5-DBD6-417F-B4F9-F11CD3C49342}"/>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1" name="Picture 24 256">
                          <a:extLst>
                            <a:ext uri="{FF2B5EF4-FFF2-40B4-BE49-F238E27FC236}">
                              <a16:creationId xmlns:a16="http://schemas.microsoft.com/office/drawing/2014/main" id="{E5551BC4-E1D6-40A9-B797-6F67D80B28E3}"/>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spTree>
    <p:extLst>
      <p:ext uri="{BB962C8B-B14F-4D97-AF65-F5344CB8AC3E}">
        <p14:creationId xmlns:p14="http://schemas.microsoft.com/office/powerpoint/2010/main" val="2744471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10000" fill="hold"/>
                                        <p:tgtEl>
                                          <p:spTgt spid="2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5.55112E-17 -0.00023 C 0.09427 -0.00116 0.175 0.04699 0.22891 -0.03866 C 0.28242 -0.12408 0.28307 -0.21621 0.4819 -0.20278 C 0.58659 -0.20764 0.68138 -0.12269 0.71758 -0.1301 " pathEditMode="relative" rAng="0" ptsTypes="AAAA">
                                      <p:cBhvr>
                                        <p:cTn id="10" dur="10000" fill="hold"/>
                                        <p:tgtEl>
                                          <p:spTgt spid="5"/>
                                        </p:tgtEl>
                                        <p:attrNameLst>
                                          <p:attrName>ppt_x</p:attrName>
                                          <p:attrName>ppt_y</p:attrName>
                                        </p:attrNameLst>
                                      </p:cBhvr>
                                      <p:rCtr x="35872" y="-9583"/>
                                    </p:animMotion>
                                  </p:childTnLst>
                                </p:cTn>
                              </p:par>
                              <p:par>
                                <p:cTn id="11" presetID="8" presetClass="emph" presetSubtype="0" fill="hold" grpId="0" nodeType="withEffect">
                                  <p:stCondLst>
                                    <p:cond delay="0"/>
                                  </p:stCondLst>
                                  <p:childTnLst>
                                    <p:animRot by="16200000">
                                      <p:cBhvr>
                                        <p:cTn id="12" dur="10000" fill="hold"/>
                                        <p:tgtEl>
                                          <p:spTgt spid="23"/>
                                        </p:tgtEl>
                                        <p:attrNameLst>
                                          <p:attrName>r</p:attrName>
                                        </p:attrNameLst>
                                      </p:cBhvr>
                                    </p:animRot>
                                  </p:childTnLst>
                                </p:cTn>
                              </p:par>
                              <p:par>
                                <p:cTn id="13" presetID="8" presetClass="emph" presetSubtype="0" fill="hold" grpId="0" nodeType="withEffect">
                                  <p:stCondLst>
                                    <p:cond delay="0"/>
                                  </p:stCondLst>
                                  <p:childTnLst>
                                    <p:animRot by="10800000">
                                      <p:cBhvr>
                                        <p:cTn id="14" dur="10000" fill="hold"/>
                                        <p:tgtEl>
                                          <p:spTgt spid="25"/>
                                        </p:tgtEl>
                                        <p:attrNameLst>
                                          <p:attrName>r</p:attrName>
                                        </p:attrNameLst>
                                      </p:cBhvr>
                                    </p:animRot>
                                  </p:childTnLst>
                                </p:cTn>
                              </p:par>
                              <p:par>
                                <p:cTn id="15" presetID="8" presetClass="emph" presetSubtype="0" fill="hold" grpId="0" nodeType="withEffect">
                                  <p:stCondLst>
                                    <p:cond delay="0"/>
                                  </p:stCondLst>
                                  <p:childTnLst>
                                    <p:animRot by="5400000">
                                      <p:cBhvr>
                                        <p:cTn id="16" dur="10000" fill="hold"/>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23" grpId="0" animBg="1"/>
      <p:bldP spid="25" grpId="0" animBg="1"/>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4290FC-33B8-437D-9B74-0C76AD13ED33}"/>
              </a:ext>
            </a:extLst>
          </p:cNvPr>
          <p:cNvSpPr>
            <a:spLocks noGrp="1"/>
          </p:cNvSpPr>
          <p:nvPr>
            <p:ph type="title"/>
          </p:nvPr>
        </p:nvSpPr>
        <p:spPr/>
        <p:txBody>
          <a:bodyPr/>
          <a:lstStyle/>
          <a:p>
            <a:r>
              <a:rPr lang="en-US" dirty="0"/>
              <a:t>Four sizes/types </a:t>
            </a:r>
            <a:r>
              <a:rPr lang="en-US"/>
              <a:t>of Floc</a:t>
            </a:r>
            <a:endParaRPr lang="en-US" dirty="0"/>
          </a:p>
        </p:txBody>
      </p:sp>
      <p:sp>
        <p:nvSpPr>
          <p:cNvPr id="5" name="TextBox 4">
            <a:extLst>
              <a:ext uri="{FF2B5EF4-FFF2-40B4-BE49-F238E27FC236}">
                <a16:creationId xmlns:a16="http://schemas.microsoft.com/office/drawing/2014/main" id="{541DE34C-88EB-4DAB-9C0A-0E14C25A2FEC}"/>
              </a:ext>
            </a:extLst>
          </p:cNvPr>
          <p:cNvSpPr txBox="1"/>
          <p:nvPr/>
        </p:nvSpPr>
        <p:spPr>
          <a:xfrm>
            <a:off x="1473797" y="2377440"/>
            <a:ext cx="4070345" cy="523220"/>
          </a:xfrm>
          <a:prstGeom prst="rect">
            <a:avLst/>
          </a:prstGeom>
          <a:noFill/>
        </p:spPr>
        <p:txBody>
          <a:bodyPr wrap="none" rtlCol="0">
            <a:spAutoFit/>
          </a:bodyPr>
          <a:lstStyle/>
          <a:p>
            <a:r>
              <a:rPr lang="en-US" dirty="0"/>
              <a:t>New flocs in the floc filter</a:t>
            </a:r>
          </a:p>
        </p:txBody>
      </p:sp>
      <p:sp>
        <p:nvSpPr>
          <p:cNvPr id="6" name="TextBox 5">
            <a:extLst>
              <a:ext uri="{FF2B5EF4-FFF2-40B4-BE49-F238E27FC236}">
                <a16:creationId xmlns:a16="http://schemas.microsoft.com/office/drawing/2014/main" id="{73DDC24A-C407-4F1F-BCBB-1418A1738B17}"/>
              </a:ext>
            </a:extLst>
          </p:cNvPr>
          <p:cNvSpPr txBox="1"/>
          <p:nvPr/>
        </p:nvSpPr>
        <p:spPr>
          <a:xfrm>
            <a:off x="1473797" y="3162748"/>
            <a:ext cx="3881191" cy="523220"/>
          </a:xfrm>
          <a:prstGeom prst="rect">
            <a:avLst/>
          </a:prstGeom>
          <a:noFill/>
        </p:spPr>
        <p:txBody>
          <a:bodyPr wrap="none" rtlCol="0">
            <a:spAutoFit/>
          </a:bodyPr>
          <a:lstStyle/>
          <a:p>
            <a:r>
              <a:rPr lang="en-US" dirty="0"/>
              <a:t>Full flocs in the floc filter</a:t>
            </a:r>
          </a:p>
        </p:txBody>
      </p:sp>
      <p:sp>
        <p:nvSpPr>
          <p:cNvPr id="7" name="TextBox 6">
            <a:extLst>
              <a:ext uri="{FF2B5EF4-FFF2-40B4-BE49-F238E27FC236}">
                <a16:creationId xmlns:a16="http://schemas.microsoft.com/office/drawing/2014/main" id="{1B64ADB0-5B9D-4CD2-AD29-210CB7C9C1A5}"/>
              </a:ext>
            </a:extLst>
          </p:cNvPr>
          <p:cNvSpPr txBox="1"/>
          <p:nvPr/>
        </p:nvSpPr>
        <p:spPr>
          <a:xfrm>
            <a:off x="1473797" y="3948056"/>
            <a:ext cx="10440679" cy="523220"/>
          </a:xfrm>
          <a:prstGeom prst="rect">
            <a:avLst/>
          </a:prstGeom>
          <a:noFill/>
        </p:spPr>
        <p:txBody>
          <a:bodyPr wrap="none" rtlCol="0">
            <a:spAutoFit/>
          </a:bodyPr>
          <a:lstStyle/>
          <a:p>
            <a:r>
              <a:rPr lang="en-US" dirty="0"/>
              <a:t>Primary particles and flocs too small to be captured by the plate settlers</a:t>
            </a:r>
          </a:p>
        </p:txBody>
      </p:sp>
      <p:sp>
        <p:nvSpPr>
          <p:cNvPr id="8" name="TextBox 7">
            <a:extLst>
              <a:ext uri="{FF2B5EF4-FFF2-40B4-BE49-F238E27FC236}">
                <a16:creationId xmlns:a16="http://schemas.microsoft.com/office/drawing/2014/main" id="{48A638C2-1A8E-4A60-9BE4-C9C935FD0580}"/>
              </a:ext>
            </a:extLst>
          </p:cNvPr>
          <p:cNvSpPr txBox="1"/>
          <p:nvPr/>
        </p:nvSpPr>
        <p:spPr>
          <a:xfrm>
            <a:off x="1473797" y="4733365"/>
            <a:ext cx="9910985" cy="954107"/>
          </a:xfrm>
          <a:prstGeom prst="rect">
            <a:avLst/>
          </a:prstGeom>
          <a:noFill/>
        </p:spPr>
        <p:txBody>
          <a:bodyPr wrap="square" rtlCol="0">
            <a:spAutoFit/>
          </a:bodyPr>
          <a:lstStyle/>
          <a:p>
            <a:r>
              <a:rPr lang="en-US" dirty="0"/>
              <a:t>Flocs that settle fast enough to be captured by the plate settlers but not fast enough to stay in the floc filter</a:t>
            </a:r>
          </a:p>
        </p:txBody>
      </p:sp>
      <p:sp>
        <p:nvSpPr>
          <p:cNvPr id="9" name="Oval 8">
            <a:extLst>
              <a:ext uri="{FF2B5EF4-FFF2-40B4-BE49-F238E27FC236}">
                <a16:creationId xmlns:a16="http://schemas.microsoft.com/office/drawing/2014/main" id="{FF35A26B-902D-43B6-BD68-574C868DDB6F}"/>
              </a:ext>
            </a:extLst>
          </p:cNvPr>
          <p:cNvSpPr/>
          <p:nvPr/>
        </p:nvSpPr>
        <p:spPr>
          <a:xfrm>
            <a:off x="471989" y="237744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50B0ACF-1593-4B90-8E8E-AE69D380DB8B}"/>
              </a:ext>
            </a:extLst>
          </p:cNvPr>
          <p:cNvSpPr/>
          <p:nvPr/>
        </p:nvSpPr>
        <p:spPr>
          <a:xfrm>
            <a:off x="700589" y="4184725"/>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93747743-E0F7-4AD4-9497-8F56E71D59CA}"/>
              </a:ext>
            </a:extLst>
          </p:cNvPr>
          <p:cNvGrpSpPr/>
          <p:nvPr/>
        </p:nvGrpSpPr>
        <p:grpSpPr>
          <a:xfrm>
            <a:off x="471989" y="3162748"/>
            <a:ext cx="548640" cy="548640"/>
            <a:chOff x="486781" y="3162748"/>
            <a:chExt cx="548640" cy="548640"/>
          </a:xfrm>
        </p:grpSpPr>
        <p:sp>
          <p:nvSpPr>
            <p:cNvPr id="11" name="Oval 10">
              <a:extLst>
                <a:ext uri="{FF2B5EF4-FFF2-40B4-BE49-F238E27FC236}">
                  <a16:creationId xmlns:a16="http://schemas.microsoft.com/office/drawing/2014/main" id="{EE823624-4141-4CD8-BE0C-904475A803DB}"/>
                </a:ext>
              </a:extLst>
            </p:cNvPr>
            <p:cNvSpPr/>
            <p:nvPr/>
          </p:nvSpPr>
          <p:spPr>
            <a:xfrm>
              <a:off x="486781" y="3162748"/>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C3A4C86-82F7-4408-B433-83331BEA4E6C}"/>
                </a:ext>
              </a:extLst>
            </p:cNvPr>
            <p:cNvSpPr/>
            <p:nvPr/>
          </p:nvSpPr>
          <p:spPr>
            <a:xfrm>
              <a:off x="605111" y="3307977"/>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0E29723-0A09-4FCD-80FC-B5C613DF497E}"/>
                </a:ext>
              </a:extLst>
            </p:cNvPr>
            <p:cNvSpPr/>
            <p:nvPr/>
          </p:nvSpPr>
          <p:spPr>
            <a:xfrm>
              <a:off x="757511" y="3460377"/>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8F91089-803C-423A-83F9-AAE68F11E711}"/>
                </a:ext>
              </a:extLst>
            </p:cNvPr>
            <p:cNvSpPr/>
            <p:nvPr/>
          </p:nvSpPr>
          <p:spPr>
            <a:xfrm>
              <a:off x="870019" y="3354434"/>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11F362E-5EA9-4B22-8883-C96C83FF5F40}"/>
                </a:ext>
              </a:extLst>
            </p:cNvPr>
            <p:cNvSpPr/>
            <p:nvPr/>
          </p:nvSpPr>
          <p:spPr>
            <a:xfrm>
              <a:off x="769161" y="3306183"/>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EB20D5C-5203-4AD9-ABA2-76DC3D943EE1}"/>
                </a:ext>
              </a:extLst>
            </p:cNvPr>
            <p:cNvSpPr/>
            <p:nvPr/>
          </p:nvSpPr>
          <p:spPr>
            <a:xfrm>
              <a:off x="525321" y="3460377"/>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180C766-AC36-4C2D-A4C1-3EC86E495597}"/>
                </a:ext>
              </a:extLst>
            </p:cNvPr>
            <p:cNvSpPr/>
            <p:nvPr/>
          </p:nvSpPr>
          <p:spPr>
            <a:xfrm>
              <a:off x="778579" y="3591102"/>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44F1B4D-66DB-4E4A-85BE-6867F53C79DF}"/>
                </a:ext>
              </a:extLst>
            </p:cNvPr>
            <p:cNvSpPr/>
            <p:nvPr/>
          </p:nvSpPr>
          <p:spPr>
            <a:xfrm>
              <a:off x="621245" y="3544646"/>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642BD0E-2F13-493E-A857-873B3FF8254A}"/>
                </a:ext>
              </a:extLst>
            </p:cNvPr>
            <p:cNvSpPr/>
            <p:nvPr/>
          </p:nvSpPr>
          <p:spPr>
            <a:xfrm>
              <a:off x="738227" y="3174403"/>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2740AA7-1974-4C23-A737-3BA93D946BA5}"/>
                </a:ext>
              </a:extLst>
            </p:cNvPr>
            <p:cNvSpPr/>
            <p:nvPr/>
          </p:nvSpPr>
          <p:spPr>
            <a:xfrm>
              <a:off x="922902" y="3476435"/>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Oval 21">
            <a:extLst>
              <a:ext uri="{FF2B5EF4-FFF2-40B4-BE49-F238E27FC236}">
                <a16:creationId xmlns:a16="http://schemas.microsoft.com/office/drawing/2014/main" id="{77E420E2-C2B3-45FB-93A9-6574E5CE92B4}"/>
              </a:ext>
            </a:extLst>
          </p:cNvPr>
          <p:cNvSpPr/>
          <p:nvPr/>
        </p:nvSpPr>
        <p:spPr>
          <a:xfrm>
            <a:off x="609149" y="4857815"/>
            <a:ext cx="274320" cy="27432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59566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Topics</a:t>
            </a:r>
            <a:endParaRPr lang="en-US" dirty="0"/>
          </a:p>
        </p:txBody>
      </p:sp>
      <p:sp>
        <p:nvSpPr>
          <p:cNvPr id="3" name="Content Placeholder 2"/>
          <p:cNvSpPr>
            <a:spLocks noGrp="1"/>
          </p:cNvSpPr>
          <p:nvPr>
            <p:ph sz="half" idx="1"/>
          </p:nvPr>
        </p:nvSpPr>
        <p:spPr/>
        <p:txBody>
          <a:bodyPr/>
          <a:lstStyle/>
          <a:p>
            <a:pPr>
              <a:lnSpc>
                <a:spcPct val="200000"/>
              </a:lnSpc>
            </a:pPr>
            <a:r>
              <a:rPr lang="en-US" dirty="0"/>
              <a:t>Introduction</a:t>
            </a:r>
          </a:p>
          <a:p>
            <a:pPr>
              <a:lnSpc>
                <a:spcPct val="200000"/>
              </a:lnSpc>
            </a:pPr>
            <a:r>
              <a:rPr lang="en-US" dirty="0"/>
              <a:t>Floc-filter/Sed</a:t>
            </a:r>
          </a:p>
          <a:p>
            <a:pPr>
              <a:lnSpc>
                <a:spcPct val="200000"/>
              </a:lnSpc>
            </a:pPr>
            <a:r>
              <a:rPr lang="en-US" dirty="0"/>
              <a:t>Floc filter</a:t>
            </a:r>
          </a:p>
          <a:p>
            <a:pPr lvl="0">
              <a:lnSpc>
                <a:spcPct val="200000"/>
              </a:lnSpc>
            </a:pPr>
            <a:r>
              <a:rPr lang="en-US" dirty="0"/>
              <a:t>Floc resuspension</a:t>
            </a:r>
          </a:p>
          <a:p>
            <a:pPr lvl="0">
              <a:lnSpc>
                <a:spcPct val="200000"/>
              </a:lnSpc>
            </a:pPr>
            <a:r>
              <a:rPr lang="en-US" dirty="0"/>
              <a:t>Floc Hoppers</a:t>
            </a:r>
          </a:p>
        </p:txBody>
      </p:sp>
      <p:sp>
        <p:nvSpPr>
          <p:cNvPr id="8" name="Content Placeholder 7">
            <a:extLst>
              <a:ext uri="{FF2B5EF4-FFF2-40B4-BE49-F238E27FC236}">
                <a16:creationId xmlns:a16="http://schemas.microsoft.com/office/drawing/2014/main" id="{E8EDFE7E-BCF6-479B-9CB4-098A9FBF2107}"/>
              </a:ext>
            </a:extLst>
          </p:cNvPr>
          <p:cNvSpPr>
            <a:spLocks noGrp="1"/>
          </p:cNvSpPr>
          <p:nvPr>
            <p:ph sz="half" idx="2"/>
          </p:nvPr>
        </p:nvSpPr>
        <p:spPr/>
        <p:txBody>
          <a:bodyPr/>
          <a:lstStyle/>
          <a:p>
            <a:pPr>
              <a:lnSpc>
                <a:spcPct val="200000"/>
              </a:lnSpc>
            </a:pPr>
            <a:r>
              <a:rPr lang="en-US" dirty="0"/>
              <a:t>Capture velocity</a:t>
            </a:r>
          </a:p>
          <a:p>
            <a:pPr>
              <a:lnSpc>
                <a:spcPct val="200000"/>
              </a:lnSpc>
            </a:pPr>
            <a:r>
              <a:rPr lang="en-US" dirty="0"/>
              <a:t>Plate settlers</a:t>
            </a:r>
          </a:p>
          <a:p>
            <a:pPr>
              <a:lnSpc>
                <a:spcPct val="200000"/>
              </a:lnSpc>
            </a:pPr>
            <a:r>
              <a:rPr lang="en-US" dirty="0"/>
              <a:t>Floc rollup</a:t>
            </a:r>
          </a:p>
        </p:txBody>
      </p:sp>
      <p:pic>
        <p:nvPicPr>
          <p:cNvPr id="885762" name="Picture 2">
            <a:hlinkClick r:id="rId2" action="ppaction://hlinksldjump"/>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09602" y="3439775"/>
            <a:ext cx="1186583" cy="1264910"/>
          </a:xfrm>
          <a:prstGeom prst="rect">
            <a:avLst/>
          </a:prstGeom>
          <a:noFill/>
          <a:ln w="9525">
            <a:noFill/>
            <a:miter lim="800000"/>
            <a:headEnd/>
            <a:tailEnd/>
          </a:ln>
          <a:effectLst/>
        </p:spPr>
      </p:pic>
      <p:pic>
        <p:nvPicPr>
          <p:cNvPr id="885764" name="Picture 4">
            <a:hlinkClick r:id="rId4" action="ppaction://hlinksldjump"/>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26872" y="1600200"/>
            <a:ext cx="1794390" cy="946885"/>
          </a:xfrm>
          <a:prstGeom prst="rect">
            <a:avLst/>
          </a:prstGeom>
          <a:noFill/>
          <a:ln w="9525">
            <a:noFill/>
            <a:miter lim="800000"/>
            <a:headEnd/>
            <a:tailEnd/>
          </a:ln>
          <a:effectLst/>
        </p:spPr>
      </p:pic>
      <p:pic>
        <p:nvPicPr>
          <p:cNvPr id="16388" name="Picture 4">
            <a:hlinkClick r:id="rId6" action="ppaction://hlinksldjump"/>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3723" y="1561909"/>
            <a:ext cx="1304925" cy="835025"/>
          </a:xfrm>
          <a:prstGeom prst="rect">
            <a:avLst/>
          </a:prstGeom>
          <a:noFill/>
          <a:ln w="9525">
            <a:noFill/>
            <a:miter lim="800000"/>
            <a:headEnd/>
            <a:tailEnd/>
          </a:ln>
          <a:effectLst/>
        </p:spPr>
      </p:pic>
      <p:pic>
        <p:nvPicPr>
          <p:cNvPr id="26" name="Picture 25">
            <a:extLst>
              <a:ext uri="{FF2B5EF4-FFF2-40B4-BE49-F238E27FC236}">
                <a16:creationId xmlns:a16="http://schemas.microsoft.com/office/drawing/2014/main" id="{970362B3-016F-4155-92DB-583B2FC288F7}"/>
              </a:ext>
            </a:extLst>
          </p:cNvPr>
          <p:cNvPicPr>
            <a:picLocks noChangeAspect="1"/>
          </p:cNvPicPr>
          <p:nvPr/>
        </p:nvPicPr>
        <p:blipFill>
          <a:blip r:embed="rId8"/>
          <a:stretch>
            <a:fillRect/>
          </a:stretch>
        </p:blipFill>
        <p:spPr>
          <a:xfrm>
            <a:off x="3033648" y="2811585"/>
            <a:ext cx="1574338" cy="628190"/>
          </a:xfrm>
          <a:prstGeom prst="rect">
            <a:avLst/>
          </a:prstGeom>
        </p:spPr>
      </p:pic>
      <p:pic>
        <p:nvPicPr>
          <p:cNvPr id="27" name="Picture 26">
            <a:extLst>
              <a:ext uri="{FF2B5EF4-FFF2-40B4-BE49-F238E27FC236}">
                <a16:creationId xmlns:a16="http://schemas.microsoft.com/office/drawing/2014/main" id="{2DF10335-6D3E-4B84-9A5A-C163E75031D0}"/>
              </a:ext>
            </a:extLst>
          </p:cNvPr>
          <p:cNvPicPr>
            <a:picLocks noChangeAspect="1"/>
          </p:cNvPicPr>
          <p:nvPr/>
        </p:nvPicPr>
        <p:blipFill>
          <a:blip r:embed="rId9"/>
          <a:stretch>
            <a:fillRect/>
          </a:stretch>
        </p:blipFill>
        <p:spPr>
          <a:xfrm>
            <a:off x="3165764" y="5249996"/>
            <a:ext cx="1242728" cy="1585695"/>
          </a:xfrm>
          <a:prstGeom prst="rect">
            <a:avLst/>
          </a:prstGeom>
        </p:spPr>
      </p:pic>
      <p:pic>
        <p:nvPicPr>
          <p:cNvPr id="28" name="Picture 27">
            <a:extLst>
              <a:ext uri="{FF2B5EF4-FFF2-40B4-BE49-F238E27FC236}">
                <a16:creationId xmlns:a16="http://schemas.microsoft.com/office/drawing/2014/main" id="{992C1B6C-C9B5-4893-B2B5-AD0F9CFB0A25}"/>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10349113" y="2331820"/>
            <a:ext cx="1504642" cy="1247807"/>
          </a:xfrm>
          <a:prstGeom prst="rect">
            <a:avLst/>
          </a:prstGeom>
        </p:spPr>
      </p:pic>
      <p:pic>
        <p:nvPicPr>
          <p:cNvPr id="18" name="Picture 17">
            <a:extLst>
              <a:ext uri="{FF2B5EF4-FFF2-40B4-BE49-F238E27FC236}">
                <a16:creationId xmlns:a16="http://schemas.microsoft.com/office/drawing/2014/main" id="{0FD46E66-B221-4636-8F17-CC5C464F991D}"/>
              </a:ext>
            </a:extLst>
          </p:cNvPr>
          <p:cNvPicPr>
            <a:picLocks noChangeAspect="1"/>
          </p:cNvPicPr>
          <p:nvPr/>
        </p:nvPicPr>
        <p:blipFill rotWithShape="1">
          <a:blip r:embed="rId11"/>
          <a:srcRect l="22440" r="15023" b="9685"/>
          <a:stretch/>
        </p:blipFill>
        <p:spPr>
          <a:xfrm>
            <a:off x="4426552" y="4505743"/>
            <a:ext cx="1242728" cy="1009824"/>
          </a:xfrm>
          <a:prstGeom prst="rect">
            <a:avLst/>
          </a:prstGeom>
        </p:spPr>
      </p:pic>
      <p:pic>
        <p:nvPicPr>
          <p:cNvPr id="30" name="Picture 2" descr="C:\Users\mw24\Downloads\20160609_162906.jpg">
            <a:extLst>
              <a:ext uri="{FF2B5EF4-FFF2-40B4-BE49-F238E27FC236}">
                <a16:creationId xmlns:a16="http://schemas.microsoft.com/office/drawing/2014/main" id="{236A9160-8435-41A1-A1D4-8203721C833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0295"/>
          <a:stretch/>
        </p:blipFill>
        <p:spPr bwMode="auto">
          <a:xfrm rot="5400000">
            <a:off x="3180651" y="3628189"/>
            <a:ext cx="1280331" cy="10292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61CC059-07E2-4AA8-A0BA-747284CED7EC}"/>
              </a:ext>
            </a:extLst>
          </p:cNvPr>
          <p:cNvPicPr>
            <a:picLocks noChangeAspect="1"/>
          </p:cNvPicPr>
          <p:nvPr/>
        </p:nvPicPr>
        <p:blipFill>
          <a:blip r:embed="rId13"/>
          <a:stretch>
            <a:fillRect/>
          </a:stretch>
        </p:blipFill>
        <p:spPr>
          <a:xfrm>
            <a:off x="11094273" y="130628"/>
            <a:ext cx="941145" cy="1235034"/>
          </a:xfrm>
          <a:prstGeom prst="rect">
            <a:avLst/>
          </a:prstGeom>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accent3">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9"/>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accent3">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5" name="Oval 174">
            <a:extLst>
              <a:ext uri="{FF2B5EF4-FFF2-40B4-BE49-F238E27FC236}">
                <a16:creationId xmlns:a16="http://schemas.microsoft.com/office/drawing/2014/main" id="{95F9BC43-2DA3-4C0B-8FFE-89D650D2F42C}"/>
              </a:ext>
            </a:extLst>
          </p:cNvPr>
          <p:cNvSpPr/>
          <p:nvPr/>
        </p:nvSpPr>
        <p:spPr>
          <a:xfrm>
            <a:off x="10863605" y="17645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199" y="228600"/>
            <a:ext cx="4406203" cy="1992086"/>
          </a:xfrm>
        </p:spPr>
        <p:txBody>
          <a:bodyPr/>
          <a:lstStyle/>
          <a:p>
            <a:r>
              <a:rPr lang="en-US" dirty="0"/>
              <a:t>Floc Filter, </a:t>
            </a:r>
            <a:br>
              <a:rPr lang="en-US" dirty="0"/>
            </a:br>
            <a:r>
              <a:rPr lang="en-US" dirty="0"/>
              <a:t>Plate Settler, </a:t>
            </a:r>
            <a:br>
              <a:rPr lang="en-US" dirty="0"/>
            </a:br>
            <a:r>
              <a:rPr lang="en-US" dirty="0"/>
              <a:t>Floc Hopper</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18" name="Picture 17" descr="\documentclass{article}&#10;\usepackage{amsmath}&#10;\pagestyle{empty}&#10;\begin{document}&#10;&#10;$$\bar v_{z_{ff}}$$&#10;&#10;&#10;\end{document}" title="IguanaTex Bitmap Display">
            <a:extLst>
              <a:ext uri="{FF2B5EF4-FFF2-40B4-BE49-F238E27FC236}">
                <a16:creationId xmlns:a16="http://schemas.microsoft.com/office/drawing/2014/main" id="{FAE6346A-33D8-45AD-B098-88188BA92E8C}"/>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9398797" y="3023703"/>
            <a:ext cx="402286" cy="239238"/>
          </a:xfrm>
          <a:prstGeom prst="rect">
            <a:avLst/>
          </a:prstGeom>
          <a:solidFill>
            <a:schemeClr val="accent3">
              <a:lumMod val="20000"/>
              <a:lumOff val="80000"/>
            </a:schemeClr>
          </a:solidFill>
        </p:spPr>
      </p:pic>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ext uri="{D42A27DB-BD31-4B8C-83A1-F6EECF244321}">
                <p14:modId xmlns:p14="http://schemas.microsoft.com/office/powerpoint/2010/main" val="3476884395"/>
              </p:ext>
            </p:extLst>
          </p:nvPr>
        </p:nvGraphicFramePr>
        <p:xfrm>
          <a:off x="222778" y="2436374"/>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52925" y="35945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33782B9D-6B2C-4C12-AF49-81DCAE69997E}"/>
              </a:ext>
            </a:extLst>
          </p:cNvPr>
          <p:cNvSpPr/>
          <p:nvPr/>
        </p:nvSpPr>
        <p:spPr>
          <a:xfrm>
            <a:off x="467225" y="299257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49909" y="3962151"/>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6" name="Oval 215">
            <a:extLst>
              <a:ext uri="{FF2B5EF4-FFF2-40B4-BE49-F238E27FC236}">
                <a16:creationId xmlns:a16="http://schemas.microsoft.com/office/drawing/2014/main" id="{64ECAA8F-D95C-4152-BB21-F0E4FBF4776B}"/>
              </a:ext>
            </a:extLst>
          </p:cNvPr>
          <p:cNvSpPr/>
          <p:nvPr/>
        </p:nvSpPr>
        <p:spPr>
          <a:xfrm>
            <a:off x="421505" y="329473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documentclass{article}&#10;\usepackage{amsmath}&#10;\pagestyle{empty}&#10;\begin{document}&#10;&#10;$$v_t &gt; \bar v_{z_{ff}}$$&#10;&#10;&#10;\end{document}" title="IguanaTex Bitmap Display">
            <a:extLst>
              <a:ext uri="{FF2B5EF4-FFF2-40B4-BE49-F238E27FC236}">
                <a16:creationId xmlns:a16="http://schemas.microsoft.com/office/drawing/2014/main" id="{C5FD7B62-34E1-4B40-9565-8B1F8FEFA189}"/>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603406" y="3630963"/>
            <a:ext cx="950857" cy="239238"/>
          </a:xfrm>
          <a:prstGeom prst="rect">
            <a:avLst/>
          </a:prstGeom>
          <a:noFill/>
        </p:spPr>
      </p:pic>
      <p:pic>
        <p:nvPicPr>
          <p:cNvPr id="15" name="Picture 14" descr="\documentclass{article}&#10;\usepackage{amsmath}&#10;\pagestyle{empty}&#10;\begin{document}&#10;&#10;$$v_t &gt; \bar v_{z_{ff}}$$&#10;&#10;&#10;\end{document}" title="IguanaTex Bitmap Display">
            <a:extLst>
              <a:ext uri="{FF2B5EF4-FFF2-40B4-BE49-F238E27FC236}">
                <a16:creationId xmlns:a16="http://schemas.microsoft.com/office/drawing/2014/main" id="{F28DE953-DEDA-4F31-A5F5-A4D78F6614B9}"/>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603406" y="4004796"/>
            <a:ext cx="950857" cy="239238"/>
          </a:xfrm>
          <a:prstGeom prst="rect">
            <a:avLst/>
          </a:prstGeom>
          <a:noFill/>
        </p:spPr>
      </p:pic>
      <p:pic>
        <p:nvPicPr>
          <p:cNvPr id="10" name="Picture 9" descr="\documentclass{article}&#10;\usepackage{amsmath}&#10;\pagestyle{empty}&#10;\begin{document}&#10;&#10;$$\bar v_{z_{ff}} &gt; v_t &gt; v_c$$&#10;&#10;&#10;\end{document}" title="IguanaTex Bitmap Display">
            <a:extLst>
              <a:ext uri="{FF2B5EF4-FFF2-40B4-BE49-F238E27FC236}">
                <a16:creationId xmlns:a16="http://schemas.microsoft.com/office/drawing/2014/main" id="{5C1E47F0-032C-4897-B623-A488CAA24249}"/>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310073" y="3259942"/>
            <a:ext cx="1537523" cy="239238"/>
          </a:xfrm>
          <a:prstGeom prst="rect">
            <a:avLst/>
          </a:prstGeom>
          <a:noFill/>
        </p:spPr>
      </p:pic>
      <p:pic>
        <p:nvPicPr>
          <p:cNvPr id="220" name="Picture 219" descr="\documentclass{article}&#10;\usepackage{amsmath}&#10;\pagestyle{empty}&#10;\begin{document}&#10;&#10;$$v_c &gt; v_t$$&#10;&#10;&#10;\end{document}" title="IguanaTex Bitmap Display">
            <a:extLst>
              <a:ext uri="{FF2B5EF4-FFF2-40B4-BE49-F238E27FC236}">
                <a16:creationId xmlns:a16="http://schemas.microsoft.com/office/drawing/2014/main" id="{1D623F08-1B62-487E-B30F-E6D78DD95F27}"/>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1704739" y="2903655"/>
            <a:ext cx="748190" cy="176762"/>
          </a:xfrm>
          <a:prstGeom prst="rect">
            <a:avLst/>
          </a:prstGeom>
          <a:noFill/>
        </p:spPr>
      </p:pic>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6"/>
            </p:custDataLst>
          </p:nvPr>
        </p:nvPicPr>
        <p:blipFill>
          <a:blip r:embed="rId14"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3253356" y="2509869"/>
            <a:ext cx="836571" cy="246857"/>
          </a:xfrm>
          <a:prstGeom prst="rect">
            <a:avLst/>
          </a:prstGeom>
        </p:spPr>
      </p:pic>
      <p:grpSp>
        <p:nvGrpSpPr>
          <p:cNvPr id="232" name="Group 231">
            <a:extLst>
              <a:ext uri="{FF2B5EF4-FFF2-40B4-BE49-F238E27FC236}">
                <a16:creationId xmlns:a16="http://schemas.microsoft.com/office/drawing/2014/main" id="{3B195F33-F388-4C2D-8806-F6A28FDEC9AB}"/>
              </a:ext>
            </a:extLst>
          </p:cNvPr>
          <p:cNvGrpSpPr/>
          <p:nvPr/>
        </p:nvGrpSpPr>
        <p:grpSpPr>
          <a:xfrm>
            <a:off x="3587262" y="5586355"/>
            <a:ext cx="6014140" cy="1271645"/>
            <a:chOff x="3587262" y="5586355"/>
            <a:chExt cx="6014140" cy="1271645"/>
          </a:xfrm>
        </p:grpSpPr>
        <p:sp>
          <p:nvSpPr>
            <p:cNvPr id="172" name="TextBox 171">
              <a:extLst>
                <a:ext uri="{FF2B5EF4-FFF2-40B4-BE49-F238E27FC236}">
                  <a16:creationId xmlns:a16="http://schemas.microsoft.com/office/drawing/2014/main" id="{A6C7305C-976D-4B1F-9868-E54001DC571B}"/>
                </a:ext>
              </a:extLst>
            </p:cNvPr>
            <p:cNvSpPr txBox="1"/>
            <p:nvPr/>
          </p:nvSpPr>
          <p:spPr>
            <a:xfrm>
              <a:off x="3587262" y="6334780"/>
              <a:ext cx="3514104" cy="523220"/>
            </a:xfrm>
            <a:prstGeom prst="rect">
              <a:avLst/>
            </a:prstGeom>
            <a:noFill/>
          </p:spPr>
          <p:txBody>
            <a:bodyPr wrap="none" rtlCol="0">
              <a:spAutoFit/>
            </a:bodyPr>
            <a:lstStyle/>
            <a:p>
              <a:r>
                <a:rPr lang="en-US" dirty="0"/>
                <a:t>Inlet (from flocculator)</a:t>
              </a:r>
            </a:p>
          </p:txBody>
        </p:sp>
        <p:cxnSp>
          <p:nvCxnSpPr>
            <p:cNvPr id="227" name="Connector: Elbow 226">
              <a:extLst>
                <a:ext uri="{FF2B5EF4-FFF2-40B4-BE49-F238E27FC236}">
                  <a16:creationId xmlns:a16="http://schemas.microsoft.com/office/drawing/2014/main" id="{774401AC-2D7A-46E3-ACB0-E46A88591797}"/>
                </a:ext>
              </a:extLst>
            </p:cNvPr>
            <p:cNvCxnSpPr>
              <a:cxnSpLocks/>
              <a:stCxn id="172" idx="3"/>
              <a:endCxn id="8" idx="2"/>
            </p:cNvCxnSpPr>
            <p:nvPr/>
          </p:nvCxnSpPr>
          <p:spPr>
            <a:xfrm flipV="1">
              <a:off x="7101366" y="5586355"/>
              <a:ext cx="2500036" cy="10100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36" name="Group 235">
            <a:extLst>
              <a:ext uri="{FF2B5EF4-FFF2-40B4-BE49-F238E27FC236}">
                <a16:creationId xmlns:a16="http://schemas.microsoft.com/office/drawing/2014/main" id="{23CF2184-47A2-4FF1-B9D6-6437C5DD3A56}"/>
              </a:ext>
            </a:extLst>
          </p:cNvPr>
          <p:cNvGrpSpPr/>
          <p:nvPr/>
        </p:nvGrpSpPr>
        <p:grpSpPr>
          <a:xfrm>
            <a:off x="4371033" y="5054321"/>
            <a:ext cx="2833635" cy="694043"/>
            <a:chOff x="4371033" y="5054321"/>
            <a:chExt cx="2833635" cy="694043"/>
          </a:xfrm>
        </p:grpSpPr>
        <p:sp>
          <p:nvSpPr>
            <p:cNvPr id="222" name="TextBox 221">
              <a:extLst>
                <a:ext uri="{FF2B5EF4-FFF2-40B4-BE49-F238E27FC236}">
                  <a16:creationId xmlns:a16="http://schemas.microsoft.com/office/drawing/2014/main" id="{20DD54C4-A8ED-4021-B300-5344594B0CAD}"/>
                </a:ext>
              </a:extLst>
            </p:cNvPr>
            <p:cNvSpPr txBox="1"/>
            <p:nvPr/>
          </p:nvSpPr>
          <p:spPr>
            <a:xfrm>
              <a:off x="4371033" y="5225144"/>
              <a:ext cx="1989647" cy="523220"/>
            </a:xfrm>
            <a:prstGeom prst="rect">
              <a:avLst/>
            </a:prstGeom>
            <a:noFill/>
          </p:spPr>
          <p:txBody>
            <a:bodyPr wrap="none" rtlCol="0">
              <a:spAutoFit/>
            </a:bodyPr>
            <a:lstStyle/>
            <a:p>
              <a:r>
                <a:rPr lang="en-US" dirty="0"/>
                <a:t>Floc Hopper</a:t>
              </a:r>
            </a:p>
          </p:txBody>
        </p:sp>
        <p:cxnSp>
          <p:nvCxnSpPr>
            <p:cNvPr id="234" name="Connector: Elbow 233">
              <a:extLst>
                <a:ext uri="{FF2B5EF4-FFF2-40B4-BE49-F238E27FC236}">
                  <a16:creationId xmlns:a16="http://schemas.microsoft.com/office/drawing/2014/main" id="{FF7D7F8C-9C8E-4F35-8D19-53C611B4C694}"/>
                </a:ext>
              </a:extLst>
            </p:cNvPr>
            <p:cNvCxnSpPr>
              <a:cxnSpLocks/>
              <a:stCxn id="222" idx="3"/>
            </p:cNvCxnSpPr>
            <p:nvPr/>
          </p:nvCxnSpPr>
          <p:spPr>
            <a:xfrm flipV="1">
              <a:off x="6360680" y="5054321"/>
              <a:ext cx="843988" cy="4324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1" name="Group 240">
            <a:extLst>
              <a:ext uri="{FF2B5EF4-FFF2-40B4-BE49-F238E27FC236}">
                <a16:creationId xmlns:a16="http://schemas.microsoft.com/office/drawing/2014/main" id="{F3B0AC9F-0C63-4636-A5CF-A5E48C966326}"/>
              </a:ext>
            </a:extLst>
          </p:cNvPr>
          <p:cNvGrpSpPr/>
          <p:nvPr/>
        </p:nvGrpSpPr>
        <p:grpSpPr>
          <a:xfrm>
            <a:off x="4583723" y="4352611"/>
            <a:ext cx="4088004" cy="523220"/>
            <a:chOff x="4583723" y="4352611"/>
            <a:chExt cx="4088004" cy="523220"/>
          </a:xfrm>
        </p:grpSpPr>
        <p:sp>
          <p:nvSpPr>
            <p:cNvPr id="223" name="TextBox 222">
              <a:extLst>
                <a:ext uri="{FF2B5EF4-FFF2-40B4-BE49-F238E27FC236}">
                  <a16:creationId xmlns:a16="http://schemas.microsoft.com/office/drawing/2014/main" id="{327C3884-9665-417C-8F90-11DE0817FFFC}"/>
                </a:ext>
              </a:extLst>
            </p:cNvPr>
            <p:cNvSpPr txBox="1"/>
            <p:nvPr/>
          </p:nvSpPr>
          <p:spPr>
            <a:xfrm>
              <a:off x="4583723" y="4352611"/>
              <a:ext cx="1689886" cy="523220"/>
            </a:xfrm>
            <a:prstGeom prst="rect">
              <a:avLst/>
            </a:prstGeom>
            <a:noFill/>
          </p:spPr>
          <p:txBody>
            <a:bodyPr wrap="none" rtlCol="0">
              <a:spAutoFit/>
            </a:bodyPr>
            <a:lstStyle/>
            <a:p>
              <a:r>
                <a:rPr lang="en-US" dirty="0"/>
                <a:t>Floc Filter</a:t>
              </a:r>
            </a:p>
          </p:txBody>
        </p:sp>
        <p:cxnSp>
          <p:nvCxnSpPr>
            <p:cNvPr id="238" name="Straight Arrow Connector 237">
              <a:extLst>
                <a:ext uri="{FF2B5EF4-FFF2-40B4-BE49-F238E27FC236}">
                  <a16:creationId xmlns:a16="http://schemas.microsoft.com/office/drawing/2014/main" id="{E336A4E2-9D71-4146-A4BC-92AC10603855}"/>
                </a:ext>
              </a:extLst>
            </p:cNvPr>
            <p:cNvCxnSpPr>
              <a:cxnSpLocks/>
              <a:stCxn id="223" idx="3"/>
            </p:cNvCxnSpPr>
            <p:nvPr/>
          </p:nvCxnSpPr>
          <p:spPr>
            <a:xfrm flipV="1">
              <a:off x="6273609" y="4481565"/>
              <a:ext cx="2398118" cy="132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6" name="Group 245">
            <a:extLst>
              <a:ext uri="{FF2B5EF4-FFF2-40B4-BE49-F238E27FC236}">
                <a16:creationId xmlns:a16="http://schemas.microsoft.com/office/drawing/2014/main" id="{8714711E-E6E0-40B7-868D-7E926E19677C}"/>
              </a:ext>
            </a:extLst>
          </p:cNvPr>
          <p:cNvGrpSpPr/>
          <p:nvPr/>
        </p:nvGrpSpPr>
        <p:grpSpPr>
          <a:xfrm>
            <a:off x="4856702" y="445477"/>
            <a:ext cx="4896898" cy="523220"/>
            <a:chOff x="5057670" y="1601037"/>
            <a:chExt cx="4470507" cy="523220"/>
          </a:xfrm>
        </p:grpSpPr>
        <p:sp>
          <p:nvSpPr>
            <p:cNvPr id="224" name="TextBox 223">
              <a:extLst>
                <a:ext uri="{FF2B5EF4-FFF2-40B4-BE49-F238E27FC236}">
                  <a16:creationId xmlns:a16="http://schemas.microsoft.com/office/drawing/2014/main" id="{97345352-3F35-4B84-B467-1239D377469D}"/>
                </a:ext>
              </a:extLst>
            </p:cNvPr>
            <p:cNvSpPr txBox="1"/>
            <p:nvPr/>
          </p:nvSpPr>
          <p:spPr>
            <a:xfrm>
              <a:off x="5057670" y="1601037"/>
              <a:ext cx="2547149" cy="523220"/>
            </a:xfrm>
            <a:prstGeom prst="rect">
              <a:avLst/>
            </a:prstGeom>
            <a:noFill/>
          </p:spPr>
          <p:txBody>
            <a:bodyPr wrap="square" rtlCol="0">
              <a:spAutoFit/>
            </a:bodyPr>
            <a:lstStyle/>
            <a:p>
              <a:r>
                <a:rPr lang="en-US" dirty="0"/>
                <a:t>Effluent manifold</a:t>
              </a:r>
            </a:p>
          </p:txBody>
        </p:sp>
        <p:cxnSp>
          <p:nvCxnSpPr>
            <p:cNvPr id="243" name="Straight Arrow Connector 242">
              <a:extLst>
                <a:ext uri="{FF2B5EF4-FFF2-40B4-BE49-F238E27FC236}">
                  <a16:creationId xmlns:a16="http://schemas.microsoft.com/office/drawing/2014/main" id="{2A0E72C1-91BA-4102-B6E4-F63BC444656E}"/>
                </a:ext>
              </a:extLst>
            </p:cNvPr>
            <p:cNvCxnSpPr>
              <a:cxnSpLocks/>
              <a:stCxn id="224" idx="3"/>
              <a:endCxn id="177" idx="2"/>
            </p:cNvCxnSpPr>
            <p:nvPr/>
          </p:nvCxnSpPr>
          <p:spPr>
            <a:xfrm>
              <a:off x="7604819" y="1862647"/>
              <a:ext cx="1923358" cy="28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B805C715-AA2A-4632-A58E-A5CAFA223292}"/>
              </a:ext>
            </a:extLst>
          </p:cNvPr>
          <p:cNvGrpSpPr/>
          <p:nvPr/>
        </p:nvGrpSpPr>
        <p:grpSpPr>
          <a:xfrm>
            <a:off x="5722536" y="1753437"/>
            <a:ext cx="2639367" cy="523220"/>
            <a:chOff x="5570136" y="1601037"/>
            <a:chExt cx="2639367" cy="523220"/>
          </a:xfrm>
        </p:grpSpPr>
        <p:sp>
          <p:nvSpPr>
            <p:cNvPr id="248" name="TextBox 247">
              <a:extLst>
                <a:ext uri="{FF2B5EF4-FFF2-40B4-BE49-F238E27FC236}">
                  <a16:creationId xmlns:a16="http://schemas.microsoft.com/office/drawing/2014/main" id="{165E8E06-DE43-4A06-9372-D48B23FD12F5}"/>
                </a:ext>
              </a:extLst>
            </p:cNvPr>
            <p:cNvSpPr txBox="1"/>
            <p:nvPr/>
          </p:nvSpPr>
          <p:spPr>
            <a:xfrm>
              <a:off x="5570136" y="1601037"/>
              <a:ext cx="2066591" cy="523220"/>
            </a:xfrm>
            <a:prstGeom prst="rect">
              <a:avLst/>
            </a:prstGeom>
            <a:noFill/>
          </p:spPr>
          <p:txBody>
            <a:bodyPr wrap="none" rtlCol="0">
              <a:spAutoFit/>
            </a:bodyPr>
            <a:lstStyle/>
            <a:p>
              <a:r>
                <a:rPr lang="en-US" dirty="0"/>
                <a:t>Plate Settlers</a:t>
              </a:r>
            </a:p>
          </p:txBody>
        </p:sp>
        <p:cxnSp>
          <p:nvCxnSpPr>
            <p:cNvPr id="249" name="Straight Arrow Connector 248">
              <a:extLst>
                <a:ext uri="{FF2B5EF4-FFF2-40B4-BE49-F238E27FC236}">
                  <a16:creationId xmlns:a16="http://schemas.microsoft.com/office/drawing/2014/main" id="{40D31FFB-CC34-4746-BF98-483EF233E92C}"/>
                </a:ext>
              </a:extLst>
            </p:cNvPr>
            <p:cNvCxnSpPr>
              <a:cxnSpLocks/>
              <a:stCxn id="248" idx="3"/>
            </p:cNvCxnSpPr>
            <p:nvPr/>
          </p:nvCxnSpPr>
          <p:spPr>
            <a:xfrm flipV="1">
              <a:off x="7636727" y="1858945"/>
              <a:ext cx="572776" cy="3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82A3081B-C4EF-460F-B67D-A1F79C416833}"/>
                </a:ext>
              </a:extLst>
            </p:cNvPr>
            <p:cNvSpPr/>
            <p:nvPr/>
          </p:nvSpPr>
          <p:spPr>
            <a:xfrm>
              <a:off x="10742833" y="152791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F823BBEB-EE64-44BE-967A-070B4A345121}"/>
                </a:ext>
              </a:extLst>
            </p:cNvPr>
            <p:cNvSpPr/>
            <p:nvPr/>
          </p:nvSpPr>
          <p:spPr>
            <a:xfrm>
              <a:off x="8936309" y="445795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782659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3"/>
                                        </p:tgtEl>
                                        <p:attrNameLst>
                                          <p:attrName>style.visibility</p:attrName>
                                        </p:attrNameLst>
                                      </p:cBhvr>
                                      <p:to>
                                        <p:strVal val="visible"/>
                                      </p:to>
                                    </p:set>
                                  </p:childTnLst>
                                </p:cTn>
                              </p:par>
                            </p:childTnLst>
                          </p:cTn>
                        </p:par>
                        <p:par>
                          <p:cTn id="41" fill="hold">
                            <p:stCondLst>
                              <p:cond delay="0"/>
                            </p:stCondLst>
                            <p:childTnLst>
                              <p:par>
                                <p:cTn id="42" presetID="0" presetClass="path" presetSubtype="0" fill="hold" grpId="1" nodeType="afterEffect">
                                  <p:stCondLst>
                                    <p:cond delay="0"/>
                                  </p:stCondLst>
                                  <p:childTnLst>
                                    <p:animMotion origin="layout" path="M -0.00013 -0.00092 C -0.00351 0.0382 -0.01093 0.09097 -0.01054 0.10972 C -0.01028 0.12894 0.00586 0.12778 0.00222 0.10185 C 0.00469 0.06736 0.03152 0.02431 0.03659 -0.01227 L 0.03112 -0.10578 L 0.05157 -0.1706 C 0.05287 -0.19722 0.0543 -0.22407 0.05573 -0.25046 L 0.04375 -0.30555 C 0.04519 -0.36088 0.0392 -0.41389 0.04076 -0.46875 C 0.05756 -0.51041 0.09688 -0.6 0.11394 -0.64143 " pathEditMode="relative" rAng="0" ptsTypes="AAAAAAAAAA">
                                      <p:cBhvr>
                                        <p:cTn id="43" dur="2000" fill="hold"/>
                                        <p:tgtEl>
                                          <p:spTgt spid="173"/>
                                        </p:tgtEl>
                                        <p:attrNameLst>
                                          <p:attrName>ppt_x</p:attrName>
                                          <p:attrName>ppt_y</p:attrName>
                                        </p:attrNameLst>
                                      </p:cBhvr>
                                      <p:rCtr x="5169" y="-25856"/>
                                    </p:animMotion>
                                  </p:childTnLst>
                                </p:cTn>
                              </p:par>
                            </p:childTnLst>
                          </p:cTn>
                        </p:par>
                        <p:par>
                          <p:cTn id="44" fill="hold">
                            <p:stCondLst>
                              <p:cond delay="2000"/>
                            </p:stCondLst>
                            <p:childTnLst>
                              <p:par>
                                <p:cTn id="45" presetID="1" presetClass="entr" presetSubtype="0" fill="hold" grpId="0" nodeType="afterEffect">
                                  <p:stCondLst>
                                    <p:cond delay="0"/>
                                  </p:stCondLst>
                                  <p:childTnLst>
                                    <p:set>
                                      <p:cBhvr>
                                        <p:cTn id="46" dur="1" fill="hold">
                                          <p:stCondLst>
                                            <p:cond delay="0"/>
                                          </p:stCondLst>
                                        </p:cTn>
                                        <p:tgtEl>
                                          <p:spTgt spid="171"/>
                                        </p:tgtEl>
                                        <p:attrNameLst>
                                          <p:attrName>style.visibility</p:attrName>
                                        </p:attrNameLst>
                                      </p:cBhvr>
                                      <p:to>
                                        <p:strVal val="visible"/>
                                      </p:to>
                                    </p:set>
                                  </p:childTnLst>
                                </p:cTn>
                              </p:par>
                            </p:childTnLst>
                          </p:cTn>
                        </p:par>
                        <p:par>
                          <p:cTn id="47" fill="hold">
                            <p:stCondLst>
                              <p:cond delay="2000"/>
                            </p:stCondLst>
                            <p:childTnLst>
                              <p:par>
                                <p:cTn id="48" presetID="0" presetClass="path" presetSubtype="0" fill="hold" grpId="1" nodeType="afterEffect">
                                  <p:stCondLst>
                                    <p:cond delay="0"/>
                                  </p:stCondLst>
                                  <p:childTnLst>
                                    <p:animMotion origin="layout" path="M -0.00013 -0.00093 C -0.00352 0.03842 -0.01094 0.09097 -0.01055 0.10972 C -0.01029 0.12893 0.00585 0.12777 0.00221 0.10208 C 0.00468 0.06736 0.03151 0.0243 0.03658 -0.01227 L 0.03112 -0.10556 L 0.05156 -0.17037 C 0.05286 -0.19723 0.05429 -0.22385 0.05572 -0.25047 L 0.04375 -0.30556 C 0.04518 -0.36065 0.04674 -0.41574 0.0483 -0.4706 L 0.09882 -0.59584 " pathEditMode="relative" rAng="0" ptsTypes="AAAAAAAAAA">
                                      <p:cBhvr>
                                        <p:cTn id="49" dur="2000" fill="hold"/>
                                        <p:tgtEl>
                                          <p:spTgt spid="171"/>
                                        </p:tgtEl>
                                        <p:attrNameLst>
                                          <p:attrName>ppt_x</p:attrName>
                                          <p:attrName>ppt_y</p:attrName>
                                        </p:attrNameLst>
                                      </p:cBhvr>
                                      <p:rCtr x="4414" y="-23565"/>
                                    </p:animMotion>
                                  </p:childTnLst>
                                </p:cTn>
                              </p:par>
                            </p:childTnLst>
                          </p:cTn>
                        </p:par>
                        <p:par>
                          <p:cTn id="50" fill="hold">
                            <p:stCondLst>
                              <p:cond delay="4000"/>
                            </p:stCondLst>
                            <p:childTnLst>
                              <p:par>
                                <p:cTn id="51" presetID="1" presetClass="entr" presetSubtype="0" fill="hold" grpId="0" nodeType="afterEffect">
                                  <p:stCondLst>
                                    <p:cond delay="0"/>
                                  </p:stCondLst>
                                  <p:childTnLst>
                                    <p:set>
                                      <p:cBhvr>
                                        <p:cTn id="52" dur="1" fill="hold">
                                          <p:stCondLst>
                                            <p:cond delay="0"/>
                                          </p:stCondLst>
                                        </p:cTn>
                                        <p:tgtEl>
                                          <p:spTgt spid="174"/>
                                        </p:tgtEl>
                                        <p:attrNameLst>
                                          <p:attrName>style.visibility</p:attrName>
                                        </p:attrNameLst>
                                      </p:cBhvr>
                                      <p:to>
                                        <p:strVal val="visible"/>
                                      </p:to>
                                    </p:set>
                                  </p:childTnLst>
                                </p:cTn>
                              </p:par>
                            </p:childTnLst>
                          </p:cTn>
                        </p:par>
                        <p:par>
                          <p:cTn id="53" fill="hold">
                            <p:stCondLst>
                              <p:cond delay="4000"/>
                            </p:stCondLst>
                            <p:childTnLst>
                              <p:par>
                                <p:cTn id="54" presetID="0" presetClass="path" presetSubtype="0" fill="hold" grpId="1" nodeType="afterEffect">
                                  <p:stCondLst>
                                    <p:cond delay="0"/>
                                  </p:stCondLst>
                                  <p:childTnLst>
                                    <p:animMotion origin="layout" path="M -0.00013 -0.00092 C -0.00351 0.0382 -0.01093 0.09098 -0.01054 0.10973 C -0.01028 0.12894 0.00586 0.12778 0.00222 0.10186 C 0.00469 0.06736 0.03151 0.02431 0.03659 -0.01227 L 0.03112 -0.10578 L 0.05157 -0.1706 C 0.05287 -0.19745 0.0543 -0.22407 0.05573 -0.25046 C 0.0517 -0.26898 0.05196 -0.28564 0.04792 -0.3037 C 0.04935 -0.35926 0.053 -0.4162 0.05456 -0.47152 C 0.07123 -0.51296 0.06784 -0.50694 0.08503 -0.54814 " pathEditMode="relative" rAng="0" ptsTypes="AAAAAAAAAA">
                                      <p:cBhvr>
                                        <p:cTn id="55" dur="2000" fill="hold"/>
                                        <p:tgtEl>
                                          <p:spTgt spid="174"/>
                                        </p:tgtEl>
                                        <p:attrNameLst>
                                          <p:attrName>ppt_x</p:attrName>
                                          <p:attrName>ppt_y</p:attrName>
                                        </p:attrNameLst>
                                      </p:cBhvr>
                                      <p:rCtr x="3724" y="-21181"/>
                                    </p:animMotion>
                                  </p:childTnLst>
                                </p:cTn>
                              </p:par>
                            </p:childTnLst>
                          </p:cTn>
                        </p:par>
                        <p:par>
                          <p:cTn id="56" fill="hold">
                            <p:stCondLst>
                              <p:cond delay="6000"/>
                            </p:stCondLst>
                            <p:childTnLst>
                              <p:par>
                                <p:cTn id="57" presetID="42" presetClass="path" presetSubtype="0" accel="50000" decel="50000" fill="hold" grpId="2" nodeType="afterEffect">
                                  <p:stCondLst>
                                    <p:cond delay="0"/>
                                  </p:stCondLst>
                                  <p:childTnLst>
                                    <p:animMotion origin="layout" path="M 0.11394 -0.64143 L 0.10118 -0.60717 " pathEditMode="relative" rAng="0" ptsTypes="AA">
                                      <p:cBhvr>
                                        <p:cTn id="58" dur="2000" fill="hold"/>
                                        <p:tgtEl>
                                          <p:spTgt spid="173"/>
                                        </p:tgtEl>
                                        <p:attrNameLst>
                                          <p:attrName>ppt_x</p:attrName>
                                          <p:attrName>ppt_y</p:attrName>
                                        </p:attrNameLst>
                                      </p:cBhvr>
                                      <p:rCtr x="-638" y="1713"/>
                                    </p:animMotion>
                                  </p:childTnLst>
                                </p:cTn>
                              </p:par>
                            </p:childTnLst>
                          </p:cTn>
                        </p:par>
                        <p:par>
                          <p:cTn id="59" fill="hold">
                            <p:stCondLst>
                              <p:cond delay="8000"/>
                            </p:stCondLst>
                            <p:childTnLst>
                              <p:par>
                                <p:cTn id="60" presetID="42" presetClass="path" presetSubtype="0" accel="50000" decel="50000" fill="hold" grpId="2" nodeType="afterEffect">
                                  <p:stCondLst>
                                    <p:cond delay="0"/>
                                  </p:stCondLst>
                                  <p:childTnLst>
                                    <p:animMotion origin="layout" path="M 0.09882 -0.59584 L 0.08723 -0.56135 " pathEditMode="relative" rAng="0" ptsTypes="AA">
                                      <p:cBhvr>
                                        <p:cTn id="61" dur="2000" fill="hold"/>
                                        <p:tgtEl>
                                          <p:spTgt spid="171"/>
                                        </p:tgtEl>
                                        <p:attrNameLst>
                                          <p:attrName>ppt_x</p:attrName>
                                          <p:attrName>ppt_y</p:attrName>
                                        </p:attrNameLst>
                                      </p:cBhvr>
                                      <p:rCtr x="-586" y="1713"/>
                                    </p:animMotion>
                                  </p:childTnLst>
                                </p:cTn>
                              </p:par>
                              <p:par>
                                <p:cTn id="62" presetID="42" presetClass="path" presetSubtype="0" accel="50000" decel="50000" fill="hold" grpId="3" nodeType="withEffect">
                                  <p:stCondLst>
                                    <p:cond delay="0"/>
                                  </p:stCondLst>
                                  <p:childTnLst>
                                    <p:animMotion origin="layout" path="M 0.10157 -0.60625 L 0.078 -0.56157 " pathEditMode="relative" rAng="0" ptsTypes="AA">
                                      <p:cBhvr>
                                        <p:cTn id="63" dur="2000" fill="hold"/>
                                        <p:tgtEl>
                                          <p:spTgt spid="173"/>
                                        </p:tgtEl>
                                        <p:attrNameLst>
                                          <p:attrName>ppt_x</p:attrName>
                                          <p:attrName>ppt_y</p:attrName>
                                        </p:attrNameLst>
                                      </p:cBhvr>
                                      <p:rCtr x="-1185" y="2222"/>
                                    </p:animMotion>
                                  </p:childTnLst>
                                </p:cTn>
                              </p:par>
                            </p:childTnLst>
                          </p:cTn>
                        </p:par>
                        <p:par>
                          <p:cTn id="64" fill="hold">
                            <p:stCondLst>
                              <p:cond delay="10000"/>
                            </p:stCondLst>
                            <p:childTnLst>
                              <p:par>
                                <p:cTn id="65" presetID="10" presetClass="exit" presetSubtype="0" fill="hold" grpId="4" nodeType="afterEffect">
                                  <p:stCondLst>
                                    <p:cond delay="0"/>
                                  </p:stCondLst>
                                  <p:childTnLst>
                                    <p:animEffect transition="out" filter="fade">
                                      <p:cBhvr>
                                        <p:cTn id="66" dur="500"/>
                                        <p:tgtEl>
                                          <p:spTgt spid="173"/>
                                        </p:tgtEl>
                                      </p:cBhvr>
                                    </p:animEffect>
                                    <p:set>
                                      <p:cBhvr>
                                        <p:cTn id="67" dur="1" fill="hold">
                                          <p:stCondLst>
                                            <p:cond delay="499"/>
                                          </p:stCondLst>
                                        </p:cTn>
                                        <p:tgtEl>
                                          <p:spTgt spid="173"/>
                                        </p:tgtEl>
                                        <p:attrNameLst>
                                          <p:attrName>style.visibility</p:attrName>
                                        </p:attrNameLst>
                                      </p:cBhvr>
                                      <p:to>
                                        <p:strVal val="hidden"/>
                                      </p:to>
                                    </p:set>
                                  </p:childTnLst>
                                </p:cTn>
                              </p:par>
                              <p:par>
                                <p:cTn id="68" presetID="10" presetClass="exit" presetSubtype="0" fill="hold" grpId="3" nodeType="withEffect">
                                  <p:stCondLst>
                                    <p:cond delay="0"/>
                                  </p:stCondLst>
                                  <p:childTnLst>
                                    <p:animEffect transition="out" filter="fade">
                                      <p:cBhvr>
                                        <p:cTn id="69" dur="500"/>
                                        <p:tgtEl>
                                          <p:spTgt spid="171"/>
                                        </p:tgtEl>
                                      </p:cBhvr>
                                    </p:animEffect>
                                    <p:set>
                                      <p:cBhvr>
                                        <p:cTn id="70" dur="1" fill="hold">
                                          <p:stCondLst>
                                            <p:cond delay="499"/>
                                          </p:stCondLst>
                                        </p:cTn>
                                        <p:tgtEl>
                                          <p:spTgt spid="171"/>
                                        </p:tgtEl>
                                        <p:attrNameLst>
                                          <p:attrName>style.visibility</p:attrName>
                                        </p:attrNameLst>
                                      </p:cBhvr>
                                      <p:to>
                                        <p:strVal val="hidden"/>
                                      </p:to>
                                    </p:set>
                                  </p:childTnLst>
                                </p:cTn>
                              </p:par>
                              <p:par>
                                <p:cTn id="71" presetID="10" presetClass="exit" presetSubtype="0" fill="hold" grpId="2" nodeType="withEffect">
                                  <p:stCondLst>
                                    <p:cond delay="0"/>
                                  </p:stCondLst>
                                  <p:childTnLst>
                                    <p:animEffect transition="out" filter="fade">
                                      <p:cBhvr>
                                        <p:cTn id="72" dur="500"/>
                                        <p:tgtEl>
                                          <p:spTgt spid="174"/>
                                        </p:tgtEl>
                                      </p:cBhvr>
                                    </p:animEffect>
                                    <p:set>
                                      <p:cBhvr>
                                        <p:cTn id="73" dur="1" fill="hold">
                                          <p:stCondLst>
                                            <p:cond delay="499"/>
                                          </p:stCondLst>
                                        </p:cTn>
                                        <p:tgtEl>
                                          <p:spTgt spid="174"/>
                                        </p:tgtEl>
                                        <p:attrNameLst>
                                          <p:attrName>style.visibility</p:attrName>
                                        </p:attrNameLst>
                                      </p:cBhvr>
                                      <p:to>
                                        <p:strVal val="hidden"/>
                                      </p:to>
                                    </p:set>
                                  </p:childTnLst>
                                </p:cTn>
                              </p:par>
                              <p:par>
                                <p:cTn id="74" presetID="10" presetClass="entr" presetSubtype="0" fill="hold" grpId="0" nodeType="withEffect">
                                  <p:stCondLst>
                                    <p:cond delay="0"/>
                                  </p:stCondLst>
                                  <p:childTnLst>
                                    <p:set>
                                      <p:cBhvr>
                                        <p:cTn id="75" dur="1" fill="hold">
                                          <p:stCondLst>
                                            <p:cond delay="0"/>
                                          </p:stCondLst>
                                        </p:cTn>
                                        <p:tgtEl>
                                          <p:spTgt spid="175"/>
                                        </p:tgtEl>
                                        <p:attrNameLst>
                                          <p:attrName>style.visibility</p:attrName>
                                        </p:attrNameLst>
                                      </p:cBhvr>
                                      <p:to>
                                        <p:strVal val="visible"/>
                                      </p:to>
                                    </p:set>
                                    <p:animEffect transition="in" filter="fade">
                                      <p:cBhvr>
                                        <p:cTn id="76" dur="500"/>
                                        <p:tgtEl>
                                          <p:spTgt spid="175"/>
                                        </p:tgtEl>
                                      </p:cBhvr>
                                    </p:animEffect>
                                  </p:childTnLst>
                                </p:cTn>
                              </p:par>
                              <p:par>
                                <p:cTn id="77" presetID="0" presetClass="path" presetSubtype="0" fill="hold" grpId="1" nodeType="withEffect">
                                  <p:stCondLst>
                                    <p:cond delay="0"/>
                                  </p:stCondLst>
                                  <p:childTnLst>
                                    <p:animMotion origin="layout" path="M 0.00052 0.00116 L -0.02994 0.09213 L -0.02265 0.21574 C -0.02239 0.23426 -0.02239 0.25278 -0.02213 0.2713 " pathEditMode="relative" rAng="0" ptsTypes="AAAA">
                                      <p:cBhvr>
                                        <p:cTn id="78" dur="2000" fill="hold"/>
                                        <p:tgtEl>
                                          <p:spTgt spid="175"/>
                                        </p:tgtEl>
                                        <p:attrNameLst>
                                          <p:attrName>ppt_x</p:attrName>
                                          <p:attrName>ppt_y</p:attrName>
                                        </p:attrNameLst>
                                      </p:cBhvr>
                                      <p:rCtr x="-1523" y="13495"/>
                                    </p:animMotion>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8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76"/>
                                        </p:tgtEl>
                                        <p:attrNameLst>
                                          <p:attrName>style.visibility</p:attrName>
                                        </p:attrNameLst>
                                      </p:cBhvr>
                                      <p:to>
                                        <p:strVal val="visible"/>
                                      </p:to>
                                    </p:set>
                                  </p:childTnLst>
                                </p:cTn>
                              </p:par>
                              <p:par>
                                <p:cTn id="89" presetID="0" presetClass="path" presetSubtype="0" accel="50000" decel="50000" fill="hold" grpId="1" nodeType="withEffect">
                                  <p:stCondLst>
                                    <p:cond delay="0"/>
                                  </p:stCondLst>
                                  <p:childTnLst>
                                    <p:animMotion origin="layout" path="M 4.79167E-6 -0.00046 L 0.00664 0.0331 C 0.00664 0.05486 0.00221 0.11065 0.00273 0.12662 C 0.00416 0.14259 0.01393 0.14259 0.01601 0.12662 C 0.02187 0.09028 0.03007 0.06643 0.03841 0.03542 L 0.04609 -0.02894 L 0.04231 -0.11204 L 0.02604 -0.16759 L 0.02604 -0.20232 L 0.01614 -0.23681 C 0.01666 -0.31111 0.01666 -0.38449 0.01705 -0.45833 C 0.04166 -0.53264 0.08945 -0.64815 0.09101 -0.68056 C 0.0927 -0.71296 0.00716 -0.78704 0.00716 -0.75996 C 0.00768 -0.71621 0.00533 -0.73773 0.00442 -0.72014 " pathEditMode="relative" rAng="0" ptsTypes="AAAAAAAAAAAAAA">
                                      <p:cBhvr>
                                        <p:cTn id="90" dur="5000" fill="hold"/>
                                        <p:tgtEl>
                                          <p:spTgt spid="176"/>
                                        </p:tgtEl>
                                        <p:attrNameLst>
                                          <p:attrName>ppt_x</p:attrName>
                                          <p:attrName>ppt_y</p:attrName>
                                        </p:attrNameLst>
                                      </p:cBhvr>
                                      <p:rCtr x="4544" y="-31343"/>
                                    </p:animMotion>
                                  </p:childTnLst>
                                </p:cTn>
                              </p:par>
                            </p:childTnLst>
                          </p:cTn>
                        </p:par>
                        <p:par>
                          <p:cTn id="91" fill="hold">
                            <p:stCondLst>
                              <p:cond delay="5000"/>
                            </p:stCondLst>
                            <p:childTnLst>
                              <p:par>
                                <p:cTn id="92" presetID="1" presetClass="entr" presetSubtype="0" fill="hold" grpId="0" nodeType="afterEffect">
                                  <p:stCondLst>
                                    <p:cond delay="0"/>
                                  </p:stCondLst>
                                  <p:childTnLst>
                                    <p:set>
                                      <p:cBhvr>
                                        <p:cTn id="93" dur="1" fill="hold">
                                          <p:stCondLst>
                                            <p:cond delay="0"/>
                                          </p:stCondLst>
                                        </p:cTn>
                                        <p:tgtEl>
                                          <p:spTgt spid="182"/>
                                        </p:tgtEl>
                                        <p:attrNameLst>
                                          <p:attrName>style.visibility</p:attrName>
                                        </p:attrNameLst>
                                      </p:cBhvr>
                                      <p:to>
                                        <p:strVal val="visible"/>
                                      </p:to>
                                    </p:set>
                                  </p:childTnLst>
                                </p:cTn>
                              </p:par>
                              <p:par>
                                <p:cTn id="94" presetID="0" presetClass="path" presetSubtype="0" fill="hold" grpId="1" nodeType="withEffect">
                                  <p:stCondLst>
                                    <p:cond delay="0"/>
                                  </p:stCondLst>
                                  <p:childTnLst>
                                    <p:animMotion origin="layout" path="M -0.00065 -2.96296E-6 C 0.00026 0.025 0.00117 0.05 0.00208 0.07523 C 0.00156 0.10278 -0.00482 0.14468 -0.00391 0.15949 C -0.003 0.17431 0.00026 0.18681 0.00807 0.16412 C 0.01575 0.14144 0.05065 0.07431 0.0569 0.02593 C 0.05143 -0.01504 0.04674 -0.01458 0.06198 -0.03796 C 0.05976 -0.06319 0.06536 -0.04143 0.06562 -0.07037 " pathEditMode="relative" rAng="0" ptsTypes="AAAAAAA">
                                      <p:cBhvr>
                                        <p:cTn id="95" dur="2000" fill="hold"/>
                                        <p:tgtEl>
                                          <p:spTgt spid="182"/>
                                        </p:tgtEl>
                                        <p:attrNameLst>
                                          <p:attrName>ppt_x</p:attrName>
                                          <p:attrName>ppt_y</p:attrName>
                                        </p:attrNameLst>
                                      </p:cBhvr>
                                      <p:rCtr x="3138" y="5301"/>
                                    </p:animMotion>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303"/>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254"/>
                                        </p:tgtEl>
                                        <p:attrNameLst>
                                          <p:attrName>style.visibility</p:attrName>
                                        </p:attrNameLst>
                                      </p:cBhvr>
                                      <p:to>
                                        <p:strVal val="visible"/>
                                      </p:to>
                                    </p:set>
                                  </p:childTnLst>
                                </p:cTn>
                              </p:par>
                              <p:par>
                                <p:cTn id="104" presetID="1" presetClass="entr" presetSubtype="0" fill="hold" nodeType="withEffect">
                                  <p:stCondLst>
                                    <p:cond delay="0"/>
                                  </p:stCondLst>
                                  <p:childTnLst>
                                    <p:set>
                                      <p:cBhvr>
                                        <p:cTn id="105" dur="1" fill="hold">
                                          <p:stCondLst>
                                            <p:cond delay="0"/>
                                          </p:stCondLst>
                                        </p:cTn>
                                        <p:tgtEl>
                                          <p:spTgt spid="236"/>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0" presetClass="path" presetSubtype="0" fill="hold" grpId="1" nodeType="clickEffect">
                                  <p:stCondLst>
                                    <p:cond delay="0"/>
                                  </p:stCondLst>
                                  <p:childTnLst>
                                    <p:animMotion origin="layout" path="M 0.00052 4.07407E-6 L -0.01602 -0.03172 L -0.00925 -0.05741 L -0.02435 -0.08195 L -0.02852 -0.1051 L -0.04154 -0.09792 L -0.06354 -0.09167 L -0.06836 -0.06598 L -0.07175 0.31435 L -0.05873 0.33402 " pathEditMode="relative" rAng="0" ptsTypes="AAAAAAAAAA">
                                      <p:cBhvr>
                                        <p:cTn id="109" dur="2000" fill="hold"/>
                                        <p:tgtEl>
                                          <p:spTgt spid="201"/>
                                        </p:tgtEl>
                                        <p:attrNameLst>
                                          <p:attrName>ppt_x</p:attrName>
                                          <p:attrName>ppt_y</p:attrName>
                                        </p:attrNameLst>
                                      </p:cBhvr>
                                      <p:rCtr x="-3620" y="114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175" grpId="1" animBg="1"/>
      <p:bldP spid="171" grpId="0" animBg="1"/>
      <p:bldP spid="171" grpId="1" animBg="1"/>
      <p:bldP spid="171" grpId="2" animBg="1"/>
      <p:bldP spid="171" grpId="3" animBg="1"/>
      <p:bldP spid="173" grpId="0" animBg="1"/>
      <p:bldP spid="173" grpId="1" animBg="1"/>
      <p:bldP spid="173" grpId="2" animBg="1"/>
      <p:bldP spid="173" grpId="3" animBg="1"/>
      <p:bldP spid="173" grpId="4" animBg="1"/>
      <p:bldP spid="174" grpId="0" animBg="1"/>
      <p:bldP spid="174" grpId="1" animBg="1"/>
      <p:bldP spid="174" grpId="2" animBg="1"/>
      <p:bldP spid="176" grpId="0" animBg="1"/>
      <p:bldP spid="176" grpId="1" animBg="1"/>
      <p:bldP spid="182" grpId="0" animBg="1"/>
      <p:bldP spid="182" grpId="1" animBg="1"/>
      <p:bldP spid="201" grpId="0" animBg="1"/>
      <p:bldP spid="201" grpId="1"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9"/>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199" y="228599"/>
            <a:ext cx="3258767" cy="1561289"/>
          </a:xfrm>
        </p:spPr>
        <p:txBody>
          <a:bodyPr/>
          <a:lstStyle/>
          <a:p>
            <a:r>
              <a:rPr lang="en-US" dirty="0"/>
              <a:t>Floc Filter</a:t>
            </a:r>
          </a:p>
        </p:txBody>
      </p:sp>
      <p:sp>
        <p:nvSpPr>
          <p:cNvPr id="14" name="Content Placeholder 13">
            <a:extLst>
              <a:ext uri="{FF2B5EF4-FFF2-40B4-BE49-F238E27FC236}">
                <a16:creationId xmlns:a16="http://schemas.microsoft.com/office/drawing/2014/main" id="{F9A3B5F5-8E8E-4A73-B40D-69579EB6BFCA}"/>
              </a:ext>
            </a:extLst>
          </p:cNvPr>
          <p:cNvSpPr>
            <a:spLocks noGrp="1"/>
          </p:cNvSpPr>
          <p:nvPr>
            <p:ph idx="1"/>
          </p:nvPr>
        </p:nvSpPr>
        <p:spPr>
          <a:xfrm>
            <a:off x="457200" y="2500009"/>
            <a:ext cx="6254885" cy="3626154"/>
          </a:xfrm>
        </p:spPr>
        <p:txBody>
          <a:bodyPr/>
          <a:lstStyle/>
          <a:p>
            <a:r>
              <a:rPr lang="en-US" dirty="0"/>
              <a:t>Floc filter is a high concentration of a fluidized bed of flocs that in a uniform upward flow</a:t>
            </a:r>
          </a:p>
          <a:p>
            <a:r>
              <a:rPr lang="en-US" dirty="0"/>
              <a:t>In floc filters small particles flow through large flocs (held in place by gravity) where they can collide with small particles that are part of the floc</a:t>
            </a:r>
          </a:p>
          <a:p>
            <a:endParaRPr lang="en-US" dirty="0"/>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55" name="Group 254">
            <a:extLst>
              <a:ext uri="{FF2B5EF4-FFF2-40B4-BE49-F238E27FC236}">
                <a16:creationId xmlns:a16="http://schemas.microsoft.com/office/drawing/2014/main" id="{F400FE64-47CC-48B6-B2AB-242C9C876AF9}"/>
              </a:ext>
            </a:extLst>
          </p:cNvPr>
          <p:cNvGrpSpPr/>
          <p:nvPr/>
        </p:nvGrpSpPr>
        <p:grpSpPr>
          <a:xfrm>
            <a:off x="8097085" y="2834549"/>
            <a:ext cx="3810000" cy="548328"/>
            <a:chOff x="8097085" y="2834549"/>
            <a:chExt cx="3810000" cy="548328"/>
          </a:xfrm>
        </p:grpSpPr>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6" name="Picture 5" descr="\documentclass{article}&#10;\usepackage{amsmath}&#10;\pagestyle{empty}&#10;\begin{document}&#10;&#10;$$\bar v_{z_{flocFilter}}$$&#10;&#10;&#10;\end{document}" title="IguanaTex Bitmap Display">
              <a:extLst>
                <a:ext uri="{FF2B5EF4-FFF2-40B4-BE49-F238E27FC236}">
                  <a16:creationId xmlns:a16="http://schemas.microsoft.com/office/drawing/2014/main" id="{439C91FB-B142-4B11-ABF0-929AE7BD29D2}"/>
                </a:ext>
              </a:extLst>
            </p:cNvPr>
            <p:cNvPicPr>
              <a:picLocks noChangeAspect="1"/>
            </p:cNvPicPr>
            <p:nvPr>
              <p:custDataLst>
                <p:tags r:id="rId6"/>
              </p:custDataLst>
            </p:nvPr>
          </p:nvPicPr>
          <p:blipFill>
            <a:blip r:embed="rId10" cstate="print">
              <a:extLst>
                <a:ext uri="{28A0092B-C50C-407E-A947-70E740481C1C}">
                  <a14:useLocalDpi xmlns:a14="http://schemas.microsoft.com/office/drawing/2010/main" val="0"/>
                </a:ext>
              </a:extLst>
            </a:blip>
            <a:stretch>
              <a:fillRect/>
            </a:stretch>
          </p:blipFill>
          <p:spPr>
            <a:xfrm>
              <a:off x="9398797" y="3023703"/>
              <a:ext cx="1045333" cy="239238"/>
            </a:xfrm>
            <a:prstGeom prst="rect">
              <a:avLst/>
            </a:prstGeom>
            <a:solidFill>
              <a:schemeClr val="bg1"/>
            </a:solidFill>
          </p:spPr>
        </p:pic>
      </p:grpSp>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ext uri="{D42A27DB-BD31-4B8C-83A1-F6EECF244321}">
                <p14:modId xmlns:p14="http://schemas.microsoft.com/office/powerpoint/2010/main" val="3096342857"/>
              </p:ext>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1"/>
            </p:custDataLst>
          </p:nvPr>
        </p:nvPicPr>
        <p:blipFill>
          <a:blip r:embed="rId11"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742833" y="152791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 name="Group 14">
            <a:extLst>
              <a:ext uri="{FF2B5EF4-FFF2-40B4-BE49-F238E27FC236}">
                <a16:creationId xmlns:a16="http://schemas.microsoft.com/office/drawing/2014/main" id="{1B28BFA5-B0C5-41BA-B9B3-03E97CB00A71}"/>
              </a:ext>
            </a:extLst>
          </p:cNvPr>
          <p:cNvGrpSpPr/>
          <p:nvPr/>
        </p:nvGrpSpPr>
        <p:grpSpPr>
          <a:xfrm>
            <a:off x="5803661" y="5036242"/>
            <a:ext cx="3668558" cy="1821758"/>
            <a:chOff x="5803661" y="5036242"/>
            <a:chExt cx="3668558" cy="1821758"/>
          </a:xfrm>
        </p:grpSpPr>
        <p:sp>
          <p:nvSpPr>
            <p:cNvPr id="3" name="TextBox 2">
              <a:extLst>
                <a:ext uri="{FF2B5EF4-FFF2-40B4-BE49-F238E27FC236}">
                  <a16:creationId xmlns:a16="http://schemas.microsoft.com/office/drawing/2014/main" id="{7A282CE3-6DF6-4B30-BD7B-F76335808171}"/>
                </a:ext>
              </a:extLst>
            </p:cNvPr>
            <p:cNvSpPr txBox="1"/>
            <p:nvPr/>
          </p:nvSpPr>
          <p:spPr>
            <a:xfrm>
              <a:off x="5803661" y="6334780"/>
              <a:ext cx="2536272" cy="523220"/>
            </a:xfrm>
            <a:prstGeom prst="rect">
              <a:avLst/>
            </a:prstGeom>
            <a:noFill/>
          </p:spPr>
          <p:txBody>
            <a:bodyPr wrap="none" rtlCol="0">
              <a:spAutoFit/>
            </a:bodyPr>
            <a:lstStyle/>
            <a:p>
              <a:r>
                <a:rPr lang="en-US" dirty="0"/>
                <a:t>Flocs are filters!</a:t>
              </a:r>
            </a:p>
          </p:txBody>
        </p:sp>
        <p:cxnSp>
          <p:nvCxnSpPr>
            <p:cNvPr id="12" name="Straight Arrow Connector 11">
              <a:extLst>
                <a:ext uri="{FF2B5EF4-FFF2-40B4-BE49-F238E27FC236}">
                  <a16:creationId xmlns:a16="http://schemas.microsoft.com/office/drawing/2014/main" id="{C7246F33-4625-4562-ABCC-430A9026EBE6}"/>
                </a:ext>
              </a:extLst>
            </p:cNvPr>
            <p:cNvCxnSpPr>
              <a:cxnSpLocks/>
              <a:stCxn id="3" idx="3"/>
              <a:endCxn id="291" idx="3"/>
            </p:cNvCxnSpPr>
            <p:nvPr/>
          </p:nvCxnSpPr>
          <p:spPr>
            <a:xfrm flipV="1">
              <a:off x="8339933" y="5036242"/>
              <a:ext cx="1132286" cy="1560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E58B4755-E619-417E-8290-496116A29EB6}"/>
              </a:ext>
            </a:extLst>
          </p:cNvPr>
          <p:cNvGrpSpPr/>
          <p:nvPr/>
        </p:nvGrpSpPr>
        <p:grpSpPr>
          <a:xfrm>
            <a:off x="4777660" y="713348"/>
            <a:ext cx="1537523" cy="1333752"/>
            <a:chOff x="4777660" y="713348"/>
            <a:chExt cx="1537523" cy="1333752"/>
          </a:xfrm>
        </p:grpSpPr>
        <p:pic>
          <p:nvPicPr>
            <p:cNvPr id="220" name="Picture 219" descr="\documentclass{article}&#10;\usepackage{amsmath}&#10;\pagestyle{empty}&#10;\begin{document}&#10;&#10;$$v_c &gt; v_t$$&#10;&#10;&#10;\end{document}" title="IguanaTex Bitmap Display">
              <a:extLst>
                <a:ext uri="{FF2B5EF4-FFF2-40B4-BE49-F238E27FC236}">
                  <a16:creationId xmlns:a16="http://schemas.microsoft.com/office/drawing/2014/main" id="{1D623F08-1B62-487E-B30F-E6D78DD95F27}"/>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250" name="Picture 249" descr="\documentclass{article}&#10;\usepackage{amsmath}&#10;\pagestyle{empty}&#10;\begin{document}&#10;&#10;$$v_t &gt; \bar v_{z_{ff}}$$&#10;&#10;&#10;\end{document}" title="IguanaTex Bitmap Display">
              <a:extLst>
                <a:ext uri="{FF2B5EF4-FFF2-40B4-BE49-F238E27FC236}">
                  <a16:creationId xmlns:a16="http://schemas.microsoft.com/office/drawing/2014/main" id="{292ECB1F-D4F6-4D24-94B6-054840DB0D76}"/>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251" name="Picture 250" descr="\documentclass{article}&#10;\usepackage{amsmath}&#10;\pagestyle{empty}&#10;\begin{document}&#10;&#10;$$v_t &gt; \bar v_{z_{ff}}$$&#10;&#10;&#10;\end{document}" title="IguanaTex Bitmap Display">
              <a:extLst>
                <a:ext uri="{FF2B5EF4-FFF2-40B4-BE49-F238E27FC236}">
                  <a16:creationId xmlns:a16="http://schemas.microsoft.com/office/drawing/2014/main" id="{BA76646B-E151-48D1-8DC0-D1024DBA5B24}"/>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252" name="Picture 251" descr="\documentclass{article}&#10;\usepackage{amsmath}&#10;\pagestyle{empty}&#10;\begin{document}&#10;&#10;$$\bar v_{z_{ff}} &gt; v_t &gt; v_c$$&#10;&#10;&#10;\end{document}" title="IguanaTex Bitmap Display">
              <a:extLst>
                <a:ext uri="{FF2B5EF4-FFF2-40B4-BE49-F238E27FC236}">
                  <a16:creationId xmlns:a16="http://schemas.microsoft.com/office/drawing/2014/main" id="{6CD71F77-66C7-4E10-BE2B-578B57964243}"/>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8911214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DD8E1F-D651-4C72-9D61-7D7494B2C0D6}"/>
              </a:ext>
            </a:extLst>
          </p:cNvPr>
          <p:cNvSpPr>
            <a:spLocks noGrp="1"/>
          </p:cNvSpPr>
          <p:nvPr>
            <p:ph idx="1"/>
          </p:nvPr>
        </p:nvSpPr>
        <p:spPr>
          <a:xfrm>
            <a:off x="457200" y="1600200"/>
            <a:ext cx="6664362" cy="4525963"/>
          </a:xfrm>
        </p:spPr>
        <p:txBody>
          <a:bodyPr/>
          <a:lstStyle/>
          <a:p>
            <a:r>
              <a:rPr lang="en-US" dirty="0"/>
              <a:t>The fraction of the projected area flow that enters the floc,           , is a function of the floc porosity (or fractal dimension)</a:t>
            </a:r>
          </a:p>
          <a:p>
            <a:r>
              <a:rPr lang="en-US" dirty="0"/>
              <a:t>No boundary layer preventing particles from entering the floc!</a:t>
            </a:r>
          </a:p>
          <a:p>
            <a:r>
              <a:rPr lang="en-US" dirty="0"/>
              <a:t>We are trying to figure out how to </a:t>
            </a:r>
          </a:p>
          <a:p>
            <a:pPr lvl="1"/>
            <a:r>
              <a:rPr lang="en-US" dirty="0"/>
              <a:t>Preferentially waste flocs that are full</a:t>
            </a:r>
          </a:p>
          <a:p>
            <a:pPr lvl="1"/>
            <a:r>
              <a:rPr lang="en-US" dirty="0"/>
              <a:t>Increase the concentration of flocs that have a low fractal dimension</a:t>
            </a:r>
          </a:p>
          <a:p>
            <a:pPr lvl="1"/>
            <a:endParaRPr lang="en-US" dirty="0"/>
          </a:p>
          <a:p>
            <a:endParaRPr lang="en-US" dirty="0"/>
          </a:p>
        </p:txBody>
      </p:sp>
      <p:sp>
        <p:nvSpPr>
          <p:cNvPr id="2" name="Title 1">
            <a:extLst>
              <a:ext uri="{FF2B5EF4-FFF2-40B4-BE49-F238E27FC236}">
                <a16:creationId xmlns:a16="http://schemas.microsoft.com/office/drawing/2014/main" id="{7F9D29AB-6428-42C2-A01B-6DC43AE84F47}"/>
              </a:ext>
            </a:extLst>
          </p:cNvPr>
          <p:cNvSpPr>
            <a:spLocks noGrp="1"/>
          </p:cNvSpPr>
          <p:nvPr>
            <p:ph type="title"/>
          </p:nvPr>
        </p:nvSpPr>
        <p:spPr/>
        <p:txBody>
          <a:bodyPr/>
          <a:lstStyle/>
          <a:p>
            <a:r>
              <a:rPr lang="en-US" dirty="0"/>
              <a:t>Flocs have a finite capacity to capture incoming particles</a:t>
            </a:r>
          </a:p>
        </p:txBody>
      </p:sp>
      <p:sp>
        <p:nvSpPr>
          <p:cNvPr id="249" name="Oval 248">
            <a:extLst>
              <a:ext uri="{FF2B5EF4-FFF2-40B4-BE49-F238E27FC236}">
                <a16:creationId xmlns:a16="http://schemas.microsoft.com/office/drawing/2014/main" id="{E3DD93D9-E2EF-42FE-BA33-301E49BD42A7}"/>
              </a:ext>
            </a:extLst>
          </p:cNvPr>
          <p:cNvSpPr/>
          <p:nvPr/>
        </p:nvSpPr>
        <p:spPr>
          <a:xfrm>
            <a:off x="8874625" y="5526380"/>
            <a:ext cx="2173731" cy="12801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2" name="Picture 251">
            <a:extLst>
              <a:ext uri="{FF2B5EF4-FFF2-40B4-BE49-F238E27FC236}">
                <a16:creationId xmlns:a16="http://schemas.microsoft.com/office/drawing/2014/main" id="{DCF7B88E-51B0-4753-824D-6308ACD344B9}"/>
              </a:ext>
            </a:extLst>
          </p:cNvPr>
          <p:cNvPicPr>
            <a:picLocks noChangeAspect="1"/>
          </p:cNvPicPr>
          <p:nvPr/>
        </p:nvPicPr>
        <p:blipFill>
          <a:blip r:embed="rId3"/>
          <a:stretch>
            <a:fillRect/>
          </a:stretch>
        </p:blipFill>
        <p:spPr>
          <a:xfrm>
            <a:off x="8612170" y="2528363"/>
            <a:ext cx="2688569" cy="1743607"/>
          </a:xfrm>
          <a:prstGeom prst="rect">
            <a:avLst/>
          </a:prstGeom>
        </p:spPr>
      </p:pic>
      <p:grpSp>
        <p:nvGrpSpPr>
          <p:cNvPr id="265" name="Group 264">
            <a:extLst>
              <a:ext uri="{FF2B5EF4-FFF2-40B4-BE49-F238E27FC236}">
                <a16:creationId xmlns:a16="http://schemas.microsoft.com/office/drawing/2014/main" id="{2F7A30F4-E989-45AA-9D84-012B4091D8C6}"/>
              </a:ext>
            </a:extLst>
          </p:cNvPr>
          <p:cNvGrpSpPr/>
          <p:nvPr/>
        </p:nvGrpSpPr>
        <p:grpSpPr>
          <a:xfrm>
            <a:off x="8078993" y="1501052"/>
            <a:ext cx="3673759" cy="4767605"/>
            <a:chOff x="8078993" y="1501052"/>
            <a:chExt cx="3673759" cy="4767605"/>
          </a:xfrm>
        </p:grpSpPr>
        <p:sp>
          <p:nvSpPr>
            <p:cNvPr id="250" name="Oval 249">
              <a:extLst>
                <a:ext uri="{FF2B5EF4-FFF2-40B4-BE49-F238E27FC236}">
                  <a16:creationId xmlns:a16="http://schemas.microsoft.com/office/drawing/2014/main" id="{E692732B-38C6-440B-A8C1-30FD3C6D11F0}"/>
                </a:ext>
              </a:extLst>
            </p:cNvPr>
            <p:cNvSpPr/>
            <p:nvPr/>
          </p:nvSpPr>
          <p:spPr>
            <a:xfrm>
              <a:off x="9646523" y="6013341"/>
              <a:ext cx="577137" cy="2553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4" name="Group 263">
              <a:extLst>
                <a:ext uri="{FF2B5EF4-FFF2-40B4-BE49-F238E27FC236}">
                  <a16:creationId xmlns:a16="http://schemas.microsoft.com/office/drawing/2014/main" id="{F167235D-B640-490E-9E2A-AAB4B5AD45D9}"/>
                </a:ext>
              </a:extLst>
            </p:cNvPr>
            <p:cNvGrpSpPr/>
            <p:nvPr/>
          </p:nvGrpSpPr>
          <p:grpSpPr>
            <a:xfrm>
              <a:off x="8078993" y="1501052"/>
              <a:ext cx="3673759" cy="4709159"/>
              <a:chOff x="8078993" y="1501052"/>
              <a:chExt cx="3673759" cy="4709159"/>
            </a:xfrm>
          </p:grpSpPr>
          <p:grpSp>
            <p:nvGrpSpPr>
              <p:cNvPr id="257" name="Group 256">
                <a:extLst>
                  <a:ext uri="{FF2B5EF4-FFF2-40B4-BE49-F238E27FC236}">
                    <a16:creationId xmlns:a16="http://schemas.microsoft.com/office/drawing/2014/main" id="{1823AC41-408D-4028-83A8-966352C03589}"/>
                  </a:ext>
                </a:extLst>
              </p:cNvPr>
              <p:cNvGrpSpPr/>
              <p:nvPr/>
            </p:nvGrpSpPr>
            <p:grpSpPr>
              <a:xfrm>
                <a:off x="8078993" y="1501052"/>
                <a:ext cx="1728966" cy="4709159"/>
                <a:chOff x="8078993" y="1099610"/>
                <a:chExt cx="1728966" cy="4709159"/>
              </a:xfrm>
            </p:grpSpPr>
            <p:sp>
              <p:nvSpPr>
                <p:cNvPr id="251" name="Freeform: Shape 250">
                  <a:extLst>
                    <a:ext uri="{FF2B5EF4-FFF2-40B4-BE49-F238E27FC236}">
                      <a16:creationId xmlns:a16="http://schemas.microsoft.com/office/drawing/2014/main" id="{A287E117-61D3-45FB-ABEA-AA82C9C37DA6}"/>
                    </a:ext>
                  </a:extLst>
                </p:cNvPr>
                <p:cNvSpPr/>
                <p:nvPr/>
              </p:nvSpPr>
              <p:spPr>
                <a:xfrm>
                  <a:off x="8248160" y="1115745"/>
                  <a:ext cx="1048935"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Freeform: Shape 252">
                  <a:extLst>
                    <a:ext uri="{FF2B5EF4-FFF2-40B4-BE49-F238E27FC236}">
                      <a16:creationId xmlns:a16="http://schemas.microsoft.com/office/drawing/2014/main" id="{B417FDDB-86A4-4382-9025-C21DB3EC0B0D}"/>
                    </a:ext>
                  </a:extLst>
                </p:cNvPr>
                <p:cNvSpPr/>
                <p:nvPr/>
              </p:nvSpPr>
              <p:spPr>
                <a:xfrm>
                  <a:off x="8078993" y="1115745"/>
                  <a:ext cx="858540"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Freeform: Shape 253">
                  <a:extLst>
                    <a:ext uri="{FF2B5EF4-FFF2-40B4-BE49-F238E27FC236}">
                      <a16:creationId xmlns:a16="http://schemas.microsoft.com/office/drawing/2014/main" id="{54478C4C-5D30-4321-9955-D9B3FE9A6DA2}"/>
                    </a:ext>
                  </a:extLst>
                </p:cNvPr>
                <p:cNvSpPr/>
                <p:nvPr/>
              </p:nvSpPr>
              <p:spPr>
                <a:xfrm>
                  <a:off x="8444753" y="1099610"/>
                  <a:ext cx="1201770"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Freeform: Shape 254">
                  <a:extLst>
                    <a:ext uri="{FF2B5EF4-FFF2-40B4-BE49-F238E27FC236}">
                      <a16:creationId xmlns:a16="http://schemas.microsoft.com/office/drawing/2014/main" id="{06A8008E-6D42-46A6-ABE7-EB291576B3DD}"/>
                    </a:ext>
                  </a:extLst>
                </p:cNvPr>
                <p:cNvSpPr/>
                <p:nvPr/>
              </p:nvSpPr>
              <p:spPr>
                <a:xfrm>
                  <a:off x="9179845" y="1150708"/>
                  <a:ext cx="628114"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6" name="Freeform: Shape 255">
                <a:extLst>
                  <a:ext uri="{FF2B5EF4-FFF2-40B4-BE49-F238E27FC236}">
                    <a16:creationId xmlns:a16="http://schemas.microsoft.com/office/drawing/2014/main" id="{95960509-D8A2-42E8-8C72-2241DF69B258}"/>
                  </a:ext>
                </a:extLst>
              </p:cNvPr>
              <p:cNvSpPr/>
              <p:nvPr/>
            </p:nvSpPr>
            <p:spPr>
              <a:xfrm>
                <a:off x="9846229" y="1501052"/>
                <a:ext cx="45719"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8" name="Group 257">
                <a:extLst>
                  <a:ext uri="{FF2B5EF4-FFF2-40B4-BE49-F238E27FC236}">
                    <a16:creationId xmlns:a16="http://schemas.microsoft.com/office/drawing/2014/main" id="{BA966343-E1CA-4AFD-9B38-CF82028DB303}"/>
                  </a:ext>
                </a:extLst>
              </p:cNvPr>
              <p:cNvGrpSpPr/>
              <p:nvPr/>
            </p:nvGrpSpPr>
            <p:grpSpPr>
              <a:xfrm flipH="1">
                <a:off x="10023786" y="1501052"/>
                <a:ext cx="1728966" cy="4709159"/>
                <a:chOff x="8078993" y="1099610"/>
                <a:chExt cx="1728966" cy="4709159"/>
              </a:xfrm>
            </p:grpSpPr>
            <p:sp>
              <p:nvSpPr>
                <p:cNvPr id="259" name="Freeform: Shape 258">
                  <a:extLst>
                    <a:ext uri="{FF2B5EF4-FFF2-40B4-BE49-F238E27FC236}">
                      <a16:creationId xmlns:a16="http://schemas.microsoft.com/office/drawing/2014/main" id="{D2EA96A9-4339-4ED0-8DFE-9B22F0B808B1}"/>
                    </a:ext>
                  </a:extLst>
                </p:cNvPr>
                <p:cNvSpPr/>
                <p:nvPr/>
              </p:nvSpPr>
              <p:spPr>
                <a:xfrm>
                  <a:off x="8248160" y="1115745"/>
                  <a:ext cx="1048935"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Freeform: Shape 259">
                  <a:extLst>
                    <a:ext uri="{FF2B5EF4-FFF2-40B4-BE49-F238E27FC236}">
                      <a16:creationId xmlns:a16="http://schemas.microsoft.com/office/drawing/2014/main" id="{0AC8DFE9-509B-48C1-B58C-7ACC42DCC143}"/>
                    </a:ext>
                  </a:extLst>
                </p:cNvPr>
                <p:cNvSpPr/>
                <p:nvPr/>
              </p:nvSpPr>
              <p:spPr>
                <a:xfrm>
                  <a:off x="8078993" y="1115745"/>
                  <a:ext cx="858540"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Freeform: Shape 260">
                  <a:extLst>
                    <a:ext uri="{FF2B5EF4-FFF2-40B4-BE49-F238E27FC236}">
                      <a16:creationId xmlns:a16="http://schemas.microsoft.com/office/drawing/2014/main" id="{BE1D1071-0792-49E7-B4AF-97C458F519EE}"/>
                    </a:ext>
                  </a:extLst>
                </p:cNvPr>
                <p:cNvSpPr/>
                <p:nvPr/>
              </p:nvSpPr>
              <p:spPr>
                <a:xfrm>
                  <a:off x="8444753" y="1099610"/>
                  <a:ext cx="1201770"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Freeform: Shape 261">
                  <a:extLst>
                    <a:ext uri="{FF2B5EF4-FFF2-40B4-BE49-F238E27FC236}">
                      <a16:creationId xmlns:a16="http://schemas.microsoft.com/office/drawing/2014/main" id="{8BF92990-0B63-44D3-B02C-0DE7CFD43FE9}"/>
                    </a:ext>
                  </a:extLst>
                </p:cNvPr>
                <p:cNvSpPr/>
                <p:nvPr/>
              </p:nvSpPr>
              <p:spPr>
                <a:xfrm>
                  <a:off x="9179845" y="1150708"/>
                  <a:ext cx="628114"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63" name="Picture 262">
            <a:extLst>
              <a:ext uri="{FF2B5EF4-FFF2-40B4-BE49-F238E27FC236}">
                <a16:creationId xmlns:a16="http://schemas.microsoft.com/office/drawing/2014/main" id="{C93895AB-C953-49D5-8AED-6DFB6E9B4107}"/>
              </a:ext>
            </a:extLst>
          </p:cNvPr>
          <p:cNvPicPr>
            <a:picLocks noChangeAspect="1"/>
          </p:cNvPicPr>
          <p:nvPr/>
        </p:nvPicPr>
        <p:blipFill>
          <a:blip r:embed="rId4"/>
          <a:stretch>
            <a:fillRect/>
          </a:stretch>
        </p:blipFill>
        <p:spPr>
          <a:xfrm>
            <a:off x="9441686" y="6946334"/>
            <a:ext cx="188992" cy="188992"/>
          </a:xfrm>
          <a:prstGeom prst="rect">
            <a:avLst/>
          </a:prstGeom>
        </p:spPr>
      </p:pic>
      <p:grpSp>
        <p:nvGrpSpPr>
          <p:cNvPr id="270" name="Group 269">
            <a:extLst>
              <a:ext uri="{FF2B5EF4-FFF2-40B4-BE49-F238E27FC236}">
                <a16:creationId xmlns:a16="http://schemas.microsoft.com/office/drawing/2014/main" id="{6F0AE095-3D8F-4B3F-9F97-2F2BA739212E}"/>
              </a:ext>
            </a:extLst>
          </p:cNvPr>
          <p:cNvGrpSpPr/>
          <p:nvPr/>
        </p:nvGrpSpPr>
        <p:grpSpPr>
          <a:xfrm>
            <a:off x="12627258" y="3683650"/>
            <a:ext cx="2173731" cy="1764076"/>
            <a:chOff x="5332439" y="3762304"/>
            <a:chExt cx="2173731" cy="1764076"/>
          </a:xfrm>
        </p:grpSpPr>
        <p:sp>
          <p:nvSpPr>
            <p:cNvPr id="266" name="Oval 265">
              <a:extLst>
                <a:ext uri="{FF2B5EF4-FFF2-40B4-BE49-F238E27FC236}">
                  <a16:creationId xmlns:a16="http://schemas.microsoft.com/office/drawing/2014/main" id="{3D4A64AD-3333-4FD6-9FF8-DBF130EBE111}"/>
                </a:ext>
              </a:extLst>
            </p:cNvPr>
            <p:cNvSpPr/>
            <p:nvPr/>
          </p:nvSpPr>
          <p:spPr>
            <a:xfrm>
              <a:off x="6109853" y="3762304"/>
              <a:ext cx="577137" cy="2553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0ED7DA23-4973-4739-B6E0-CB8BA71FB498}"/>
                </a:ext>
              </a:extLst>
            </p:cNvPr>
            <p:cNvSpPr/>
            <p:nvPr/>
          </p:nvSpPr>
          <p:spPr>
            <a:xfrm>
              <a:off x="5332439" y="4246220"/>
              <a:ext cx="2173731" cy="12801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9" name="Straight Connector 268">
              <a:extLst>
                <a:ext uri="{FF2B5EF4-FFF2-40B4-BE49-F238E27FC236}">
                  <a16:creationId xmlns:a16="http://schemas.microsoft.com/office/drawing/2014/main" id="{BD6C6016-325B-4624-B023-3234EE806FAE}"/>
                </a:ext>
              </a:extLst>
            </p:cNvPr>
            <p:cNvCxnSpPr/>
            <p:nvPr/>
          </p:nvCxnSpPr>
          <p:spPr>
            <a:xfrm>
              <a:off x="5332439" y="4127886"/>
              <a:ext cx="20943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71" name="Picture 270">
            <a:extLst>
              <a:ext uri="{FF2B5EF4-FFF2-40B4-BE49-F238E27FC236}">
                <a16:creationId xmlns:a16="http://schemas.microsoft.com/office/drawing/2014/main" id="{18AC963D-5CB1-4044-A056-DF73C0CEEF2B}"/>
              </a:ext>
            </a:extLst>
          </p:cNvPr>
          <p:cNvPicPr>
            <a:picLocks noChangeAspect="1"/>
          </p:cNvPicPr>
          <p:nvPr/>
        </p:nvPicPr>
        <p:blipFill>
          <a:blip r:embed="rId5"/>
          <a:stretch>
            <a:fillRect/>
          </a:stretch>
        </p:blipFill>
        <p:spPr>
          <a:xfrm>
            <a:off x="5332439" y="2064453"/>
            <a:ext cx="652726" cy="533060"/>
          </a:xfrm>
          <a:prstGeom prst="rect">
            <a:avLst/>
          </a:prstGeom>
        </p:spPr>
      </p:pic>
      <p:pic>
        <p:nvPicPr>
          <p:cNvPr id="272" name="Picture 271">
            <a:extLst>
              <a:ext uri="{FF2B5EF4-FFF2-40B4-BE49-F238E27FC236}">
                <a16:creationId xmlns:a16="http://schemas.microsoft.com/office/drawing/2014/main" id="{BA2A6394-D9C6-4E67-8359-154DD62DD1FA}"/>
              </a:ext>
            </a:extLst>
          </p:cNvPr>
          <p:cNvPicPr>
            <a:picLocks noChangeAspect="1"/>
          </p:cNvPicPr>
          <p:nvPr/>
        </p:nvPicPr>
        <p:blipFill>
          <a:blip r:embed="rId4"/>
          <a:stretch>
            <a:fillRect/>
          </a:stretch>
        </p:blipFill>
        <p:spPr>
          <a:xfrm>
            <a:off x="9658634" y="6926606"/>
            <a:ext cx="188992" cy="188992"/>
          </a:xfrm>
          <a:prstGeom prst="rect">
            <a:avLst/>
          </a:prstGeom>
        </p:spPr>
      </p:pic>
      <p:pic>
        <p:nvPicPr>
          <p:cNvPr id="273" name="Picture 272">
            <a:extLst>
              <a:ext uri="{FF2B5EF4-FFF2-40B4-BE49-F238E27FC236}">
                <a16:creationId xmlns:a16="http://schemas.microsoft.com/office/drawing/2014/main" id="{34C42526-0A88-48B8-9836-B3913B6806C0}"/>
              </a:ext>
            </a:extLst>
          </p:cNvPr>
          <p:cNvPicPr>
            <a:picLocks noChangeAspect="1"/>
          </p:cNvPicPr>
          <p:nvPr/>
        </p:nvPicPr>
        <p:blipFill>
          <a:blip r:embed="rId4"/>
          <a:stretch>
            <a:fillRect/>
          </a:stretch>
        </p:blipFill>
        <p:spPr>
          <a:xfrm>
            <a:off x="9811034" y="6928394"/>
            <a:ext cx="188992" cy="188992"/>
          </a:xfrm>
          <a:prstGeom prst="rect">
            <a:avLst/>
          </a:prstGeom>
        </p:spPr>
      </p:pic>
      <p:pic>
        <p:nvPicPr>
          <p:cNvPr id="274" name="Picture 273">
            <a:extLst>
              <a:ext uri="{FF2B5EF4-FFF2-40B4-BE49-F238E27FC236}">
                <a16:creationId xmlns:a16="http://schemas.microsoft.com/office/drawing/2014/main" id="{0D3C7503-7838-47ED-B01C-7F2051A4058D}"/>
              </a:ext>
            </a:extLst>
          </p:cNvPr>
          <p:cNvPicPr>
            <a:picLocks noChangeAspect="1"/>
          </p:cNvPicPr>
          <p:nvPr/>
        </p:nvPicPr>
        <p:blipFill>
          <a:blip r:embed="rId4"/>
          <a:stretch>
            <a:fillRect/>
          </a:stretch>
        </p:blipFill>
        <p:spPr>
          <a:xfrm>
            <a:off x="9963434" y="6930182"/>
            <a:ext cx="188992" cy="188992"/>
          </a:xfrm>
          <a:prstGeom prst="rect">
            <a:avLst/>
          </a:prstGeom>
        </p:spPr>
      </p:pic>
      <p:pic>
        <p:nvPicPr>
          <p:cNvPr id="275" name="Picture 274">
            <a:extLst>
              <a:ext uri="{FF2B5EF4-FFF2-40B4-BE49-F238E27FC236}">
                <a16:creationId xmlns:a16="http://schemas.microsoft.com/office/drawing/2014/main" id="{A65BC5AD-7372-42DB-86A2-0CF5F5B992CF}"/>
              </a:ext>
            </a:extLst>
          </p:cNvPr>
          <p:cNvPicPr>
            <a:picLocks noChangeAspect="1"/>
          </p:cNvPicPr>
          <p:nvPr/>
        </p:nvPicPr>
        <p:blipFill>
          <a:blip r:embed="rId4"/>
          <a:stretch>
            <a:fillRect/>
          </a:stretch>
        </p:blipFill>
        <p:spPr>
          <a:xfrm>
            <a:off x="10027979" y="7080794"/>
            <a:ext cx="188992" cy="188992"/>
          </a:xfrm>
          <a:prstGeom prst="rect">
            <a:avLst/>
          </a:prstGeom>
        </p:spPr>
      </p:pic>
      <p:pic>
        <p:nvPicPr>
          <p:cNvPr id="276" name="Picture 275">
            <a:extLst>
              <a:ext uri="{FF2B5EF4-FFF2-40B4-BE49-F238E27FC236}">
                <a16:creationId xmlns:a16="http://schemas.microsoft.com/office/drawing/2014/main" id="{40F71AFE-C4FE-40DB-8138-D5C80C56F028}"/>
              </a:ext>
            </a:extLst>
          </p:cNvPr>
          <p:cNvPicPr>
            <a:picLocks noChangeAspect="1"/>
          </p:cNvPicPr>
          <p:nvPr/>
        </p:nvPicPr>
        <p:blipFill>
          <a:blip r:embed="rId4"/>
          <a:stretch>
            <a:fillRect/>
          </a:stretch>
        </p:blipFill>
        <p:spPr>
          <a:xfrm>
            <a:off x="9696281" y="7233194"/>
            <a:ext cx="188992" cy="188992"/>
          </a:xfrm>
          <a:prstGeom prst="rect">
            <a:avLst/>
          </a:prstGeom>
        </p:spPr>
      </p:pic>
      <p:pic>
        <p:nvPicPr>
          <p:cNvPr id="277" name="Picture 276">
            <a:extLst>
              <a:ext uri="{FF2B5EF4-FFF2-40B4-BE49-F238E27FC236}">
                <a16:creationId xmlns:a16="http://schemas.microsoft.com/office/drawing/2014/main" id="{C0924C36-9F33-4188-B0CE-D9693D941E37}"/>
              </a:ext>
            </a:extLst>
          </p:cNvPr>
          <p:cNvPicPr>
            <a:picLocks noChangeAspect="1"/>
          </p:cNvPicPr>
          <p:nvPr/>
        </p:nvPicPr>
        <p:blipFill>
          <a:blip r:embed="rId4"/>
          <a:stretch>
            <a:fillRect/>
          </a:stretch>
        </p:blipFill>
        <p:spPr>
          <a:xfrm>
            <a:off x="9902471" y="7385594"/>
            <a:ext cx="188992" cy="188992"/>
          </a:xfrm>
          <a:prstGeom prst="rect">
            <a:avLst/>
          </a:prstGeom>
        </p:spPr>
      </p:pic>
      <p:pic>
        <p:nvPicPr>
          <p:cNvPr id="278" name="Picture 277">
            <a:extLst>
              <a:ext uri="{FF2B5EF4-FFF2-40B4-BE49-F238E27FC236}">
                <a16:creationId xmlns:a16="http://schemas.microsoft.com/office/drawing/2014/main" id="{CD179B2D-FA77-4E8E-AD8D-532F18EB14E3}"/>
              </a:ext>
            </a:extLst>
          </p:cNvPr>
          <p:cNvPicPr>
            <a:picLocks noChangeAspect="1"/>
          </p:cNvPicPr>
          <p:nvPr/>
        </p:nvPicPr>
        <p:blipFill>
          <a:blip r:embed="rId4"/>
          <a:stretch>
            <a:fillRect/>
          </a:stretch>
        </p:blipFill>
        <p:spPr>
          <a:xfrm>
            <a:off x="9594086" y="7098734"/>
            <a:ext cx="188992" cy="188992"/>
          </a:xfrm>
          <a:prstGeom prst="rect">
            <a:avLst/>
          </a:prstGeom>
        </p:spPr>
      </p:pic>
      <p:sp>
        <p:nvSpPr>
          <p:cNvPr id="279" name="Thought Bubble: Cloud 278">
            <a:extLst>
              <a:ext uri="{FF2B5EF4-FFF2-40B4-BE49-F238E27FC236}">
                <a16:creationId xmlns:a16="http://schemas.microsoft.com/office/drawing/2014/main" id="{C50780E9-EBA6-4DD4-81F9-EE6FC7B49A89}"/>
              </a:ext>
            </a:extLst>
          </p:cNvPr>
          <p:cNvSpPr/>
          <p:nvPr/>
        </p:nvSpPr>
        <p:spPr>
          <a:xfrm>
            <a:off x="4646630" y="3291681"/>
            <a:ext cx="3216536" cy="1143000"/>
          </a:xfrm>
          <a:prstGeom prst="cloudCallout">
            <a:avLst>
              <a:gd name="adj1" fmla="val 83849"/>
              <a:gd name="adj2" fmla="val 1167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 getting full</a:t>
            </a:r>
          </a:p>
        </p:txBody>
      </p:sp>
      <p:sp>
        <p:nvSpPr>
          <p:cNvPr id="280" name="Thought Bubble: Cloud 279">
            <a:extLst>
              <a:ext uri="{FF2B5EF4-FFF2-40B4-BE49-F238E27FC236}">
                <a16:creationId xmlns:a16="http://schemas.microsoft.com/office/drawing/2014/main" id="{6CB4712A-88F1-4560-89BF-A782B1D06850}"/>
              </a:ext>
            </a:extLst>
          </p:cNvPr>
          <p:cNvSpPr/>
          <p:nvPr/>
        </p:nvSpPr>
        <p:spPr>
          <a:xfrm>
            <a:off x="2256312" y="2838204"/>
            <a:ext cx="5608737" cy="2688176"/>
          </a:xfrm>
          <a:prstGeom prst="cloudCallout">
            <a:avLst>
              <a:gd name="adj1" fmla="val 76222"/>
              <a:gd name="adj2" fmla="val -3742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 stuffed (my fractal dimension is too big and my porosity is too small)</a:t>
            </a:r>
          </a:p>
        </p:txBody>
      </p:sp>
    </p:spTree>
    <p:custDataLst>
      <p:tags r:id="rId1"/>
    </p:custDataLst>
    <p:extLst>
      <p:ext uri="{BB962C8B-B14F-4D97-AF65-F5344CB8AC3E}">
        <p14:creationId xmlns:p14="http://schemas.microsoft.com/office/powerpoint/2010/main" val="796805724"/>
      </p:ext>
    </p:extLst>
  </p:cSld>
  <p:clrMapOvr>
    <a:masterClrMapping/>
  </p:clrMapOvr>
  <p:transition advTm="2319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65"/>
                                        </p:tgtEl>
                                        <p:attrNameLst>
                                          <p:attrName>style.visibility</p:attrName>
                                        </p:attrNameLst>
                                      </p:cBhvr>
                                      <p:to>
                                        <p:strVal val="visible"/>
                                      </p:to>
                                    </p:set>
                                    <p:animEffect transition="in" filter="wipe(down)">
                                      <p:cBhvr>
                                        <p:cTn id="7" dur="500"/>
                                        <p:tgtEl>
                                          <p:spTgt spid="26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6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0" presetClass="path" presetSubtype="0" accel="50000" decel="50000" fill="hold" nodeType="clickEffect">
                                  <p:stCondLst>
                                    <p:cond delay="0"/>
                                  </p:stCondLst>
                                  <p:childTnLst>
                                    <p:animMotion origin="layout" path="M -0.00026 -3.7037E-7 C 0.00039 -0.09792 0.00391 -0.20278 0.00274 -0.2919 C 0.00065 -0.36435 -0.08359 -0.4081 -0.08698 -0.5581 C -0.08776 -0.63866 -0.08945 -0.71921 -0.08997 -0.79838 " pathEditMode="relative" rAng="0" ptsTypes="AAAA">
                                      <p:cBhvr>
                                        <p:cTn id="15" dur="2000" fill="hold"/>
                                        <p:tgtEl>
                                          <p:spTgt spid="263"/>
                                        </p:tgtEl>
                                        <p:attrNameLst>
                                          <p:attrName>ppt_x</p:attrName>
                                          <p:attrName>ppt_y</p:attrName>
                                        </p:attrNameLst>
                                      </p:cBhvr>
                                      <p:rCtr x="-4323" y="-39931"/>
                                    </p:animMotion>
                                  </p:childTnLst>
                                </p:cTn>
                              </p:par>
                            </p:childTnLst>
                          </p:cTn>
                        </p:par>
                      </p:childTnLst>
                    </p:cTn>
                  </p:par>
                  <p:par>
                    <p:cTn id="16" fill="hold">
                      <p:stCondLst>
                        <p:cond delay="indefinite"/>
                      </p:stCondLst>
                      <p:childTnLst>
                        <p:par>
                          <p:cTn id="17" fill="hold">
                            <p:stCondLst>
                              <p:cond delay="0"/>
                            </p:stCondLst>
                            <p:childTnLst>
                              <p:par>
                                <p:cTn id="18" presetID="0" presetClass="path" presetSubtype="0" accel="50000" decel="50000" fill="hold" nodeType="clickEffect">
                                  <p:stCondLst>
                                    <p:cond delay="0"/>
                                  </p:stCondLst>
                                  <p:childTnLst>
                                    <p:animMotion origin="layout" path="M -0.00026 -1.11111E-6 C 0.00039 -0.09792 0.00391 -0.20324 0.00273 -0.2919 C -0.01237 -0.425 -0.00729 -0.45347 -0.03177 -0.56296 " pathEditMode="relative" rAng="0" ptsTypes="AAA">
                                      <p:cBhvr>
                                        <p:cTn id="19" dur="2000" fill="hold"/>
                                        <p:tgtEl>
                                          <p:spTgt spid="272"/>
                                        </p:tgtEl>
                                        <p:attrNameLst>
                                          <p:attrName>ppt_x</p:attrName>
                                          <p:attrName>ppt_y</p:attrName>
                                        </p:attrNameLst>
                                      </p:cBhvr>
                                      <p:rCtr x="-1419" y="-28148"/>
                                    </p:animMotion>
                                  </p:childTnLst>
                                </p:cTn>
                              </p:par>
                            </p:childTnLst>
                          </p:cTn>
                        </p:par>
                      </p:childTnLst>
                    </p:cTn>
                  </p:par>
                  <p:par>
                    <p:cTn id="20" fill="hold">
                      <p:stCondLst>
                        <p:cond delay="indefinite"/>
                      </p:stCondLst>
                      <p:childTnLst>
                        <p:par>
                          <p:cTn id="21" fill="hold">
                            <p:stCondLst>
                              <p:cond delay="0"/>
                            </p:stCondLst>
                            <p:childTnLst>
                              <p:par>
                                <p:cTn id="22" presetID="0" presetClass="path" presetSubtype="0" accel="50000" decel="50000" fill="hold" nodeType="clickEffect">
                                  <p:stCondLst>
                                    <p:cond delay="0"/>
                                  </p:stCondLst>
                                  <p:childTnLst>
                                    <p:animMotion origin="layout" path="M 0.00026 -2.59259E-6 C 0.00078 -0.08472 0.00365 -0.17592 0.00273 -0.25254 C -0.00977 -0.36759 -0.0056 -0.39213 -0.02578 -0.4868 " pathEditMode="relative" rAng="0" ptsTypes="AAA">
                                      <p:cBhvr>
                                        <p:cTn id="23" dur="2000" fill="hold"/>
                                        <p:tgtEl>
                                          <p:spTgt spid="273"/>
                                        </p:tgtEl>
                                        <p:attrNameLst>
                                          <p:attrName>ppt_x</p:attrName>
                                          <p:attrName>ppt_y</p:attrName>
                                        </p:attrNameLst>
                                      </p:cBhvr>
                                      <p:rCtr x="-1172" y="-24352"/>
                                    </p:animMotion>
                                  </p:childTnLst>
                                </p:cTn>
                              </p:par>
                            </p:childTnLst>
                          </p:cTn>
                        </p:par>
                      </p:childTnLst>
                    </p:cTn>
                  </p:par>
                  <p:par>
                    <p:cTn id="24" fill="hold">
                      <p:stCondLst>
                        <p:cond delay="indefinite"/>
                      </p:stCondLst>
                      <p:childTnLst>
                        <p:par>
                          <p:cTn id="25" fill="hold">
                            <p:stCondLst>
                              <p:cond delay="0"/>
                            </p:stCondLst>
                            <p:childTnLst>
                              <p:par>
                                <p:cTn id="26" presetID="0" presetClass="path" presetSubtype="0" accel="50000" decel="50000" fill="hold" nodeType="clickEffect">
                                  <p:stCondLst>
                                    <p:cond delay="0"/>
                                  </p:stCondLst>
                                  <p:childTnLst>
                                    <p:animMotion origin="layout" path="M -0.0013 -0.00556 C -0.00078 -0.09028 0.00352 -0.2338 0.00039 -0.26343 C 0.00065 -0.31459 -0.01484 -0.425 -0.00924 -0.51274 " pathEditMode="relative" rAng="0" ptsTypes="AAA">
                                      <p:cBhvr>
                                        <p:cTn id="27" dur="2000" fill="hold"/>
                                        <p:tgtEl>
                                          <p:spTgt spid="274"/>
                                        </p:tgtEl>
                                        <p:attrNameLst>
                                          <p:attrName>ppt_x</p:attrName>
                                          <p:attrName>ppt_y</p:attrName>
                                        </p:attrNameLst>
                                      </p:cBhvr>
                                      <p:rCtr x="-326" y="-25370"/>
                                    </p:animMotion>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hidden"/>
                                      </p:to>
                                    </p:set>
                                  </p:childTnLst>
                                </p:cTn>
                              </p:par>
                              <p:par>
                                <p:cTn id="32" presetID="1" presetClass="entr" presetSubtype="0" fill="hold" grpId="0" nodeType="withEffect">
                                  <p:stCondLst>
                                    <p:cond delay="0"/>
                                  </p:stCondLst>
                                  <p:childTnLst>
                                    <p:set>
                                      <p:cBhvr>
                                        <p:cTn id="33" dur="1" fill="hold">
                                          <p:stCondLst>
                                            <p:cond delay="0"/>
                                          </p:stCondLst>
                                        </p:cTn>
                                        <p:tgtEl>
                                          <p:spTgt spid="27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0" presetClass="path" presetSubtype="0" accel="50000" decel="50000" fill="hold" nodeType="clickEffect">
                                  <p:stCondLst>
                                    <p:cond delay="0"/>
                                  </p:stCondLst>
                                  <p:childTnLst>
                                    <p:animMotion origin="layout" path="M -0.00013 -4.81481E-6 C -0.00026 -0.08495 -0.00117 -0.17615 -0.00091 -0.25277 C 0.00286 -0.36782 0.00234 -0.39074 -0.00182 -0.49143 " pathEditMode="relative" rAng="0" ptsTypes="AAA">
                                      <p:cBhvr>
                                        <p:cTn id="37" dur="2000" fill="hold"/>
                                        <p:tgtEl>
                                          <p:spTgt spid="275"/>
                                        </p:tgtEl>
                                        <p:attrNameLst>
                                          <p:attrName>ppt_x</p:attrName>
                                          <p:attrName>ppt_y</p:attrName>
                                        </p:attrNameLst>
                                      </p:cBhvr>
                                      <p:rCtr x="0" y="-24583"/>
                                    </p:animMotion>
                                  </p:childTnLst>
                                </p:cTn>
                              </p:par>
                              <p:par>
                                <p:cTn id="38" presetID="10" presetClass="exit" presetSubtype="0" fill="hold" grpId="1" nodeType="withEffect">
                                  <p:stCondLst>
                                    <p:cond delay="0"/>
                                  </p:stCondLst>
                                  <p:childTnLst>
                                    <p:animEffect transition="out" filter="fade">
                                      <p:cBhvr>
                                        <p:cTn id="39" dur="500"/>
                                        <p:tgtEl>
                                          <p:spTgt spid="279"/>
                                        </p:tgtEl>
                                      </p:cBhvr>
                                    </p:animEffect>
                                    <p:set>
                                      <p:cBhvr>
                                        <p:cTn id="40" dur="1" fill="hold">
                                          <p:stCondLst>
                                            <p:cond delay="499"/>
                                          </p:stCondLst>
                                        </p:cTn>
                                        <p:tgtEl>
                                          <p:spTgt spid="279"/>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nodeType="clickEffect">
                                  <p:stCondLst>
                                    <p:cond delay="0"/>
                                  </p:stCondLst>
                                  <p:childTnLst>
                                    <p:animMotion origin="layout" path="M -0.00013 2.96296E-6 C -0.00026 -0.08519 -0.00117 -0.17639 -0.00091 -0.25301 C 0.00274 -0.36806 -0.00833 -0.39398 -0.01236 -0.49468 " pathEditMode="relative" rAng="0" ptsTypes="AAA">
                                      <p:cBhvr>
                                        <p:cTn id="44" dur="2000" fill="hold"/>
                                        <p:tgtEl>
                                          <p:spTgt spid="276"/>
                                        </p:tgtEl>
                                        <p:attrNameLst>
                                          <p:attrName>ppt_x</p:attrName>
                                          <p:attrName>ppt_y</p:attrName>
                                        </p:attrNameLst>
                                      </p:cBhvr>
                                      <p:rCtr x="-612" y="-24745"/>
                                    </p:animMotion>
                                  </p:childTnLst>
                                </p:cTn>
                              </p:par>
                            </p:childTnLst>
                          </p:cTn>
                        </p:par>
                      </p:childTnLst>
                    </p:cTn>
                  </p:par>
                  <p:par>
                    <p:cTn id="45" fill="hold">
                      <p:stCondLst>
                        <p:cond delay="indefinite"/>
                      </p:stCondLst>
                      <p:childTnLst>
                        <p:par>
                          <p:cTn id="46" fill="hold">
                            <p:stCondLst>
                              <p:cond delay="0"/>
                            </p:stCondLst>
                            <p:childTnLst>
                              <p:par>
                                <p:cTn id="47" presetID="0" presetClass="path" presetSubtype="0" accel="50000" decel="50000" fill="hold" nodeType="clickEffect">
                                  <p:stCondLst>
                                    <p:cond delay="0"/>
                                  </p:stCondLst>
                                  <p:childTnLst>
                                    <p:animMotion origin="layout" path="M -0.00013 7.40741E-7 C -0.00039 -0.08912 -0.0013 -0.18426 -0.00104 -0.26412 C 0.00287 -0.38426 -0.00898 -0.41134 -0.01315 -0.5162 " pathEditMode="relative" rAng="0" ptsTypes="AAA">
                                      <p:cBhvr>
                                        <p:cTn id="48" dur="2000" fill="hold"/>
                                        <p:tgtEl>
                                          <p:spTgt spid="277"/>
                                        </p:tgtEl>
                                        <p:attrNameLst>
                                          <p:attrName>ppt_x</p:attrName>
                                          <p:attrName>ppt_y</p:attrName>
                                        </p:attrNameLst>
                                      </p:cBhvr>
                                      <p:rCtr x="-651" y="-25810"/>
                                    </p:animMotion>
                                  </p:childTnLst>
                                </p:cTn>
                              </p:par>
                              <p:par>
                                <p:cTn id="49" presetID="1" presetClass="entr" presetSubtype="0" fill="hold" grpId="0" nodeType="withEffect">
                                  <p:stCondLst>
                                    <p:cond delay="0"/>
                                  </p:stCondLst>
                                  <p:childTnLst>
                                    <p:set>
                                      <p:cBhvr>
                                        <p:cTn id="50" dur="1" fill="hold">
                                          <p:stCondLst>
                                            <p:cond delay="0"/>
                                          </p:stCondLst>
                                        </p:cTn>
                                        <p:tgtEl>
                                          <p:spTgt spid="28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0" presetClass="path" presetSubtype="0" accel="50000" decel="50000" fill="hold" nodeType="clickEffect">
                                  <p:stCondLst>
                                    <p:cond delay="0"/>
                                  </p:stCondLst>
                                  <p:childTnLst>
                                    <p:animMotion origin="layout" path="M -0.00052 -2.59259E-6 C 0.00026 -0.09791 0.00391 -0.20278 0.00261 -0.2919 C 0.00052 -0.36435 -0.08815 -0.4081 -0.09167 -0.5581 C -0.09258 -0.63865 -0.09427 -0.71921 -0.09479 -0.79838 " pathEditMode="relative" rAng="0" ptsTypes="AAAA">
                                      <p:cBhvr>
                                        <p:cTn id="54" dur="2000" fill="hold"/>
                                        <p:tgtEl>
                                          <p:spTgt spid="278"/>
                                        </p:tgtEl>
                                        <p:attrNameLst>
                                          <p:attrName>ppt_x</p:attrName>
                                          <p:attrName>ppt_y</p:attrName>
                                        </p:attrNameLst>
                                      </p:cBhvr>
                                      <p:rCtr x="-4544" y="-39931"/>
                                    </p:animMotion>
                                  </p:childTnLst>
                                </p:cTn>
                              </p:par>
                              <p:par>
                                <p:cTn id="55" presetID="10" presetClass="exit" presetSubtype="0" fill="hold" grpId="1" nodeType="withEffect">
                                  <p:stCondLst>
                                    <p:cond delay="0"/>
                                  </p:stCondLst>
                                  <p:childTnLst>
                                    <p:animEffect transition="out" filter="fade">
                                      <p:cBhvr>
                                        <p:cTn id="56" dur="500"/>
                                        <p:tgtEl>
                                          <p:spTgt spid="280"/>
                                        </p:tgtEl>
                                      </p:cBhvr>
                                    </p:animEffect>
                                    <p:set>
                                      <p:cBhvr>
                                        <p:cTn id="57" dur="1" fill="hold">
                                          <p:stCondLst>
                                            <p:cond delay="499"/>
                                          </p:stCondLst>
                                        </p:cTn>
                                        <p:tgtEl>
                                          <p:spTgt spid="280"/>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1" nodeType="clickEffect">
                                  <p:stCondLst>
                                    <p:cond delay="0"/>
                                  </p:stCondLst>
                                  <p:childTnLst>
                                    <p:set>
                                      <p:cBhvr>
                                        <p:cTn id="6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79" grpId="0" animBg="1"/>
      <p:bldP spid="279" grpId="1" animBg="1"/>
      <p:bldP spid="280" grpId="0" animBg="1"/>
      <p:bldP spid="280"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7A55C-D038-47A4-9BA9-AB44B5257C60}"/>
              </a:ext>
            </a:extLst>
          </p:cNvPr>
          <p:cNvSpPr>
            <a:spLocks noGrp="1"/>
          </p:cNvSpPr>
          <p:nvPr>
            <p:ph type="title"/>
          </p:nvPr>
        </p:nvSpPr>
        <p:spPr/>
        <p:txBody>
          <a:bodyPr/>
          <a:lstStyle/>
          <a:p>
            <a:r>
              <a:rPr lang="en-US" dirty="0"/>
              <a:t>Floc filter performance deteriorates after the floc blanket begins wasting to the floc hopper!</a:t>
            </a:r>
          </a:p>
        </p:txBody>
      </p:sp>
      <p:pic>
        <p:nvPicPr>
          <p:cNvPr id="1836034" name="Picture 2" descr="https://lh4.googleusercontent.com/49ZyjujBQp0nYzhaAxLKGhLO0iTGCmU1jVBbuYRLYrpZchyF2QHr0f-Qr70XWMB3F7dWjE6fK8g-KUIWmcQMHL87xlGXyqbXEe3KHr62fgX2kh_jq847mPOsEMaojog0iIH52ZSxy_U">
            <a:extLst>
              <a:ext uri="{FF2B5EF4-FFF2-40B4-BE49-F238E27FC236}">
                <a16:creationId xmlns:a16="http://schemas.microsoft.com/office/drawing/2014/main" id="{7BCCA9EE-5CA9-47C1-8BA6-0B5A6FF0F3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835" y="1604675"/>
            <a:ext cx="9395924" cy="328795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309C6DFF-0275-4EB5-99DB-98562681599D}"/>
              </a:ext>
            </a:extLst>
          </p:cNvPr>
          <p:cNvGrpSpPr/>
          <p:nvPr/>
        </p:nvGrpSpPr>
        <p:grpSpPr>
          <a:xfrm>
            <a:off x="12353900" y="296883"/>
            <a:ext cx="4868241" cy="6428500"/>
            <a:chOff x="7223760" y="223669"/>
            <a:chExt cx="4868241" cy="6428500"/>
          </a:xfrm>
        </p:grpSpPr>
        <p:grpSp>
          <p:nvGrpSpPr>
            <p:cNvPr id="5" name="Group 4">
              <a:extLst>
                <a:ext uri="{FF2B5EF4-FFF2-40B4-BE49-F238E27FC236}">
                  <a16:creationId xmlns:a16="http://schemas.microsoft.com/office/drawing/2014/main" id="{0476295B-5F80-48F8-A9A9-6395AC038E1A}"/>
                </a:ext>
              </a:extLst>
            </p:cNvPr>
            <p:cNvGrpSpPr/>
            <p:nvPr/>
          </p:nvGrpSpPr>
          <p:grpSpPr>
            <a:xfrm>
              <a:off x="9601402" y="5220595"/>
              <a:ext cx="731520" cy="1282929"/>
              <a:chOff x="9601402" y="5220595"/>
              <a:chExt cx="731520" cy="1282929"/>
            </a:xfrm>
          </p:grpSpPr>
          <p:sp>
            <p:nvSpPr>
              <p:cNvPr id="6" name="Oval 5">
                <a:extLst>
                  <a:ext uri="{FF2B5EF4-FFF2-40B4-BE49-F238E27FC236}">
                    <a16:creationId xmlns:a16="http://schemas.microsoft.com/office/drawing/2014/main" id="{A2CBC89E-ADAB-4312-AF53-2E4DDD812E5E}"/>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7" name="Picture 6">
                <a:extLst>
                  <a:ext uri="{FF2B5EF4-FFF2-40B4-BE49-F238E27FC236}">
                    <a16:creationId xmlns:a16="http://schemas.microsoft.com/office/drawing/2014/main" id="{B5F8B8A4-0788-46D5-9D39-0431FCEFB897}"/>
                  </a:ext>
                </a:extLst>
              </p:cNvPr>
              <p:cNvPicPr>
                <a:picLocks noChangeAspect="1"/>
              </p:cNvPicPr>
              <p:nvPr/>
            </p:nvPicPr>
            <p:blipFill>
              <a:blip r:embed="rId5"/>
              <a:stretch>
                <a:fillRect/>
              </a:stretch>
            </p:blipFill>
            <p:spPr>
              <a:xfrm rot="11133055">
                <a:off x="9873192" y="5843347"/>
                <a:ext cx="150040" cy="660177"/>
              </a:xfrm>
              <a:prstGeom prst="rect">
                <a:avLst/>
              </a:prstGeom>
            </p:spPr>
          </p:pic>
        </p:grpSp>
        <p:grpSp>
          <p:nvGrpSpPr>
            <p:cNvPr id="8" name="Group 7">
              <a:extLst>
                <a:ext uri="{FF2B5EF4-FFF2-40B4-BE49-F238E27FC236}">
                  <a16:creationId xmlns:a16="http://schemas.microsoft.com/office/drawing/2014/main" id="{1B257B61-6276-49A8-875D-CDFA0E1D0460}"/>
                </a:ext>
              </a:extLst>
            </p:cNvPr>
            <p:cNvGrpSpPr/>
            <p:nvPr/>
          </p:nvGrpSpPr>
          <p:grpSpPr>
            <a:xfrm>
              <a:off x="9753600" y="404941"/>
              <a:ext cx="427124" cy="544446"/>
              <a:chOff x="9753600" y="525517"/>
              <a:chExt cx="427124" cy="544446"/>
            </a:xfrm>
          </p:grpSpPr>
          <p:sp>
            <p:nvSpPr>
              <p:cNvPr id="9" name="Oval 8">
                <a:extLst>
                  <a:ext uri="{FF2B5EF4-FFF2-40B4-BE49-F238E27FC236}">
                    <a16:creationId xmlns:a16="http://schemas.microsoft.com/office/drawing/2014/main" id="{4B0F88A3-59D9-43DD-85FA-BF779476F00C}"/>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 name="Rectangle 9">
                <a:extLst>
                  <a:ext uri="{FF2B5EF4-FFF2-40B4-BE49-F238E27FC236}">
                    <a16:creationId xmlns:a16="http://schemas.microsoft.com/office/drawing/2014/main" id="{5C20D001-8235-47CF-97E9-68E73F9A0B78}"/>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1" name="Oval 10">
              <a:extLst>
                <a:ext uri="{FF2B5EF4-FFF2-40B4-BE49-F238E27FC236}">
                  <a16:creationId xmlns:a16="http://schemas.microsoft.com/office/drawing/2014/main" id="{BBA25D26-17EF-4848-AC6A-6E8149F94DFD}"/>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2" name="Group 11">
              <a:extLst>
                <a:ext uri="{FF2B5EF4-FFF2-40B4-BE49-F238E27FC236}">
                  <a16:creationId xmlns:a16="http://schemas.microsoft.com/office/drawing/2014/main" id="{5B8541E5-E00E-4D51-931E-4BD38D379EA9}"/>
                </a:ext>
              </a:extLst>
            </p:cNvPr>
            <p:cNvGrpSpPr/>
            <p:nvPr/>
          </p:nvGrpSpPr>
          <p:grpSpPr>
            <a:xfrm>
              <a:off x="7842323" y="223669"/>
              <a:ext cx="4249678" cy="6428500"/>
              <a:chOff x="7842323" y="344245"/>
              <a:chExt cx="4249678" cy="6428500"/>
            </a:xfrm>
          </p:grpSpPr>
          <p:grpSp>
            <p:nvGrpSpPr>
              <p:cNvPr id="13" name="Group 12">
                <a:extLst>
                  <a:ext uri="{FF2B5EF4-FFF2-40B4-BE49-F238E27FC236}">
                    <a16:creationId xmlns:a16="http://schemas.microsoft.com/office/drawing/2014/main" id="{261DE4E7-7C09-4380-81EF-866387CFD7DA}"/>
                  </a:ext>
                </a:extLst>
              </p:cNvPr>
              <p:cNvGrpSpPr/>
              <p:nvPr/>
            </p:nvGrpSpPr>
            <p:grpSpPr>
              <a:xfrm>
                <a:off x="7842323" y="344245"/>
                <a:ext cx="4249678" cy="6303981"/>
                <a:chOff x="7896113" y="-21516"/>
                <a:chExt cx="4249678" cy="6303981"/>
              </a:xfrm>
            </p:grpSpPr>
            <p:sp>
              <p:nvSpPr>
                <p:cNvPr id="15" name="Freeform: Shape 14">
                  <a:extLst>
                    <a:ext uri="{FF2B5EF4-FFF2-40B4-BE49-F238E27FC236}">
                      <a16:creationId xmlns:a16="http://schemas.microsoft.com/office/drawing/2014/main" id="{8281EA61-F9C8-49A3-B031-52DF0B9206C6}"/>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 name="Freeform: Shape 15">
                  <a:extLst>
                    <a:ext uri="{FF2B5EF4-FFF2-40B4-BE49-F238E27FC236}">
                      <a16:creationId xmlns:a16="http://schemas.microsoft.com/office/drawing/2014/main" id="{757BCB40-EA2F-4C92-93FB-9D9089788541}"/>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4" name="Arc 13">
                <a:extLst>
                  <a:ext uri="{FF2B5EF4-FFF2-40B4-BE49-F238E27FC236}">
                    <a16:creationId xmlns:a16="http://schemas.microsoft.com/office/drawing/2014/main" id="{51D4A960-CC5A-4ABF-B769-0025EC9253E5}"/>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17" name="Group 16">
              <a:extLst>
                <a:ext uri="{FF2B5EF4-FFF2-40B4-BE49-F238E27FC236}">
                  <a16:creationId xmlns:a16="http://schemas.microsoft.com/office/drawing/2014/main" id="{73DD757E-9067-4BBF-B50F-1623C7D655EE}"/>
                </a:ext>
              </a:extLst>
            </p:cNvPr>
            <p:cNvGrpSpPr/>
            <p:nvPr/>
          </p:nvGrpSpPr>
          <p:grpSpPr>
            <a:xfrm>
              <a:off x="7223760" y="2753252"/>
              <a:ext cx="757120" cy="3762103"/>
              <a:chOff x="7223760" y="2753252"/>
              <a:chExt cx="757120" cy="3762103"/>
            </a:xfrm>
          </p:grpSpPr>
          <p:sp>
            <p:nvSpPr>
              <p:cNvPr id="18" name="Rectangle 17">
                <a:extLst>
                  <a:ext uri="{FF2B5EF4-FFF2-40B4-BE49-F238E27FC236}">
                    <a16:creationId xmlns:a16="http://schemas.microsoft.com/office/drawing/2014/main" id="{0AB2B480-3AB2-47D5-9780-A07B1B34592F}"/>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 name="Freeform: Shape 18">
                <a:extLst>
                  <a:ext uri="{FF2B5EF4-FFF2-40B4-BE49-F238E27FC236}">
                    <a16:creationId xmlns:a16="http://schemas.microsoft.com/office/drawing/2014/main" id="{75EB531D-1614-4A72-A26F-CBEE40F01F72}"/>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0" name="Group 19">
              <a:extLst>
                <a:ext uri="{FF2B5EF4-FFF2-40B4-BE49-F238E27FC236}">
                  <a16:creationId xmlns:a16="http://schemas.microsoft.com/office/drawing/2014/main" id="{B2AF1EC3-8DE5-4ACF-99A6-5992FE7E4E0F}"/>
                </a:ext>
              </a:extLst>
            </p:cNvPr>
            <p:cNvGrpSpPr/>
            <p:nvPr/>
          </p:nvGrpSpPr>
          <p:grpSpPr>
            <a:xfrm>
              <a:off x="9730290" y="5381958"/>
              <a:ext cx="450321" cy="404039"/>
              <a:chOff x="9730290" y="5502534"/>
              <a:chExt cx="450321" cy="404039"/>
            </a:xfrm>
          </p:grpSpPr>
          <p:sp>
            <p:nvSpPr>
              <p:cNvPr id="21" name="Oval 20">
                <a:extLst>
                  <a:ext uri="{FF2B5EF4-FFF2-40B4-BE49-F238E27FC236}">
                    <a16:creationId xmlns:a16="http://schemas.microsoft.com/office/drawing/2014/main" id="{4139D8E4-371B-4CA5-B48F-2A154A30173F}"/>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 name="Oval 21">
                <a:extLst>
                  <a:ext uri="{FF2B5EF4-FFF2-40B4-BE49-F238E27FC236}">
                    <a16:creationId xmlns:a16="http://schemas.microsoft.com/office/drawing/2014/main" id="{5BBC7C62-AFE3-4205-A74F-4F1A57D2107F}"/>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 name="Oval 22">
                <a:extLst>
                  <a:ext uri="{FF2B5EF4-FFF2-40B4-BE49-F238E27FC236}">
                    <a16:creationId xmlns:a16="http://schemas.microsoft.com/office/drawing/2014/main" id="{85705D7A-B655-4E01-AFE7-BCE2F9F233B1}"/>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 name="Oval 23">
                <a:extLst>
                  <a:ext uri="{FF2B5EF4-FFF2-40B4-BE49-F238E27FC236}">
                    <a16:creationId xmlns:a16="http://schemas.microsoft.com/office/drawing/2014/main" id="{B47A6547-6867-4856-AE39-613B18793872}"/>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 name="Oval 24">
                <a:extLst>
                  <a:ext uri="{FF2B5EF4-FFF2-40B4-BE49-F238E27FC236}">
                    <a16:creationId xmlns:a16="http://schemas.microsoft.com/office/drawing/2014/main" id="{0D76B70F-C56F-43C6-A2FC-B888EF14848A}"/>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6" name="Group 25">
              <a:extLst>
                <a:ext uri="{FF2B5EF4-FFF2-40B4-BE49-F238E27FC236}">
                  <a16:creationId xmlns:a16="http://schemas.microsoft.com/office/drawing/2014/main" id="{D2CC7E17-EDE7-471A-9B1C-DA1DBE9C4192}"/>
                </a:ext>
              </a:extLst>
            </p:cNvPr>
            <p:cNvGrpSpPr/>
            <p:nvPr/>
          </p:nvGrpSpPr>
          <p:grpSpPr>
            <a:xfrm>
              <a:off x="9749087" y="5404818"/>
              <a:ext cx="452160" cy="453072"/>
              <a:chOff x="9733048" y="5478331"/>
              <a:chExt cx="452160" cy="453072"/>
            </a:xfrm>
          </p:grpSpPr>
          <p:sp>
            <p:nvSpPr>
              <p:cNvPr id="27" name="Oval 26">
                <a:extLst>
                  <a:ext uri="{FF2B5EF4-FFF2-40B4-BE49-F238E27FC236}">
                    <a16:creationId xmlns:a16="http://schemas.microsoft.com/office/drawing/2014/main" id="{64980538-85A0-4B25-8079-6CE17CBD75C3}"/>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674FD881-CC89-454B-BDC7-F7EDA8C3164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 name="Oval 28">
                <a:extLst>
                  <a:ext uri="{FF2B5EF4-FFF2-40B4-BE49-F238E27FC236}">
                    <a16:creationId xmlns:a16="http://schemas.microsoft.com/office/drawing/2014/main" id="{60CC2874-6798-4037-9C60-CFA2FFA4B678}"/>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 name="Oval 29">
                <a:extLst>
                  <a:ext uri="{FF2B5EF4-FFF2-40B4-BE49-F238E27FC236}">
                    <a16:creationId xmlns:a16="http://schemas.microsoft.com/office/drawing/2014/main" id="{1F11EEEC-9329-4688-B938-3329A162200A}"/>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1" name="Group 30">
              <a:extLst>
                <a:ext uri="{FF2B5EF4-FFF2-40B4-BE49-F238E27FC236}">
                  <a16:creationId xmlns:a16="http://schemas.microsoft.com/office/drawing/2014/main" id="{C613E34D-5F73-4382-98AD-83D70A774777}"/>
                </a:ext>
              </a:extLst>
            </p:cNvPr>
            <p:cNvGrpSpPr/>
            <p:nvPr/>
          </p:nvGrpSpPr>
          <p:grpSpPr>
            <a:xfrm>
              <a:off x="8482403" y="3475800"/>
              <a:ext cx="2992172" cy="1991153"/>
              <a:chOff x="8482403" y="3596376"/>
              <a:chExt cx="2992172" cy="1991153"/>
            </a:xfrm>
          </p:grpSpPr>
          <p:grpSp>
            <p:nvGrpSpPr>
              <p:cNvPr id="32" name="Group 31">
                <a:extLst>
                  <a:ext uri="{FF2B5EF4-FFF2-40B4-BE49-F238E27FC236}">
                    <a16:creationId xmlns:a16="http://schemas.microsoft.com/office/drawing/2014/main" id="{725D91F9-65F4-4AAF-BD3C-23B74A1BA8FE}"/>
                  </a:ext>
                </a:extLst>
              </p:cNvPr>
              <p:cNvGrpSpPr/>
              <p:nvPr/>
            </p:nvGrpSpPr>
            <p:grpSpPr>
              <a:xfrm>
                <a:off x="8482403" y="4111936"/>
                <a:ext cx="280352" cy="274320"/>
                <a:chOff x="1412620" y="3091725"/>
                <a:chExt cx="280352" cy="274320"/>
              </a:xfrm>
            </p:grpSpPr>
            <p:sp>
              <p:nvSpPr>
                <p:cNvPr id="121" name="Oval 120">
                  <a:extLst>
                    <a:ext uri="{FF2B5EF4-FFF2-40B4-BE49-F238E27FC236}">
                      <a16:creationId xmlns:a16="http://schemas.microsoft.com/office/drawing/2014/main" id="{E5EA0FE8-27B8-4799-A10C-6D834CED908F}"/>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1D5C55C3-8572-4F86-A027-EC7BB462B305}"/>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624D9CAC-3FF0-4456-9B4E-30CC2D3A6CC0}"/>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55826F03-A3E6-4566-8D28-70C36FBD744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6C7B6B2-882B-476D-9ED1-3FCBF5198AE4}"/>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9E04C934-F3A3-40AC-95C2-444CE40CA1A5}"/>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FED97BE9-0247-42CE-AE3F-3C7162EDE5F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6BAB1283-A11B-450C-839D-C3CFB93A3DB7}"/>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41810776-C3FA-4BEE-8C55-F998A0117D2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520E33E3-1EC5-4E61-B056-17183CD313B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3" name="Group 32">
                <a:extLst>
                  <a:ext uri="{FF2B5EF4-FFF2-40B4-BE49-F238E27FC236}">
                    <a16:creationId xmlns:a16="http://schemas.microsoft.com/office/drawing/2014/main" id="{72BDE81A-0BB3-4383-A827-26E71EABBD96}"/>
                  </a:ext>
                </a:extLst>
              </p:cNvPr>
              <p:cNvGrpSpPr/>
              <p:nvPr/>
            </p:nvGrpSpPr>
            <p:grpSpPr>
              <a:xfrm>
                <a:off x="9481212" y="4148726"/>
                <a:ext cx="280352" cy="274320"/>
                <a:chOff x="1412620" y="3091725"/>
                <a:chExt cx="280352" cy="274320"/>
              </a:xfrm>
            </p:grpSpPr>
            <p:sp>
              <p:nvSpPr>
                <p:cNvPr id="111" name="Oval 110">
                  <a:extLst>
                    <a:ext uri="{FF2B5EF4-FFF2-40B4-BE49-F238E27FC236}">
                      <a16:creationId xmlns:a16="http://schemas.microsoft.com/office/drawing/2014/main" id="{18D716DC-5188-4F72-B472-EE183A029A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A9EB63F1-FF6B-4322-96D1-3759FB7DC96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5F37FFEC-A53B-4C3F-B7C0-AFBFF26A63B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39B8DAE6-3C1E-4AD5-8CE1-79A8D32CEA9A}"/>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68AEAE55-C2D5-4714-867B-296203253369}"/>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6DC0DDF4-1BB7-4F5A-A84A-138989600B7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AB569E65-4503-4426-9747-83EC7F447E6D}"/>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53472415-81C6-4134-ADFE-86CEFA1416C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9" name="Oval 118">
                  <a:extLst>
                    <a:ext uri="{FF2B5EF4-FFF2-40B4-BE49-F238E27FC236}">
                      <a16:creationId xmlns:a16="http://schemas.microsoft.com/office/drawing/2014/main" id="{CCCA1FC4-CE91-48A1-82FF-ED195E1FC9A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0" name="Oval 119">
                  <a:extLst>
                    <a:ext uri="{FF2B5EF4-FFF2-40B4-BE49-F238E27FC236}">
                      <a16:creationId xmlns:a16="http://schemas.microsoft.com/office/drawing/2014/main" id="{D08BE42A-F729-45A9-8C78-A5AC7DF665D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4" name="Group 33">
                <a:extLst>
                  <a:ext uri="{FF2B5EF4-FFF2-40B4-BE49-F238E27FC236}">
                    <a16:creationId xmlns:a16="http://schemas.microsoft.com/office/drawing/2014/main" id="{D214E05C-2EF8-4544-BFE6-3AFA33D105AB}"/>
                  </a:ext>
                </a:extLst>
              </p:cNvPr>
              <p:cNvGrpSpPr/>
              <p:nvPr/>
            </p:nvGrpSpPr>
            <p:grpSpPr>
              <a:xfrm>
                <a:off x="10180611" y="3596376"/>
                <a:ext cx="280352" cy="274320"/>
                <a:chOff x="1412620" y="3091725"/>
                <a:chExt cx="280352" cy="274320"/>
              </a:xfrm>
            </p:grpSpPr>
            <p:sp>
              <p:nvSpPr>
                <p:cNvPr id="101" name="Oval 100">
                  <a:extLst>
                    <a:ext uri="{FF2B5EF4-FFF2-40B4-BE49-F238E27FC236}">
                      <a16:creationId xmlns:a16="http://schemas.microsoft.com/office/drawing/2014/main" id="{6FCD5DAC-13FF-4EC7-8730-7A6EF63F7EE7}"/>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1EEA8605-CE7E-4E97-A0C6-178C43AC641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D7679C03-812F-4BD5-AEC1-7C2DBD04D098}"/>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D3C106CD-9733-4D15-85A9-78BBF15F699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D64E8F00-28BB-4AAB-8AD4-09FD8739A66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C4F2ACD7-C9B6-4744-BF73-1EBAAE971F39}"/>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3B14B0F9-E4DA-414D-9F27-C3BA677C900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8" name="Oval 107">
                  <a:extLst>
                    <a:ext uri="{FF2B5EF4-FFF2-40B4-BE49-F238E27FC236}">
                      <a16:creationId xmlns:a16="http://schemas.microsoft.com/office/drawing/2014/main" id="{E2DC0CA8-8B26-42D7-9E32-79B85E333996}"/>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9" name="Oval 108">
                  <a:extLst>
                    <a:ext uri="{FF2B5EF4-FFF2-40B4-BE49-F238E27FC236}">
                      <a16:creationId xmlns:a16="http://schemas.microsoft.com/office/drawing/2014/main" id="{A42BFD61-2C99-44D9-AEF4-E58EF46F4952}"/>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AF8EAE6D-D48E-41C7-876F-63C59984FD8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5" name="Group 34">
                <a:extLst>
                  <a:ext uri="{FF2B5EF4-FFF2-40B4-BE49-F238E27FC236}">
                    <a16:creationId xmlns:a16="http://schemas.microsoft.com/office/drawing/2014/main" id="{12EBC194-A467-416A-BC20-EAF40D797918}"/>
                  </a:ext>
                </a:extLst>
              </p:cNvPr>
              <p:cNvGrpSpPr/>
              <p:nvPr/>
            </p:nvGrpSpPr>
            <p:grpSpPr>
              <a:xfrm>
                <a:off x="11086000" y="3838132"/>
                <a:ext cx="280352" cy="274320"/>
                <a:chOff x="1412620" y="3091725"/>
                <a:chExt cx="280352" cy="274320"/>
              </a:xfrm>
            </p:grpSpPr>
            <p:sp>
              <p:nvSpPr>
                <p:cNvPr id="91" name="Oval 90">
                  <a:extLst>
                    <a:ext uri="{FF2B5EF4-FFF2-40B4-BE49-F238E27FC236}">
                      <a16:creationId xmlns:a16="http://schemas.microsoft.com/office/drawing/2014/main" id="{8C7B754F-8E31-43E1-9035-56442C01CA45}"/>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EDBC9EE8-DA02-423B-83B3-8C155E6A68E6}"/>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E1C8718F-C48B-424F-B4AC-088ECA77A11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57786D17-0D87-43F7-A4B5-3DD5EC7D752F}"/>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8A4F278D-3C98-4EB7-842E-5307C39957FF}"/>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125A9CC8-75F3-465D-90F1-53C46CD2CD7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7" name="Oval 96">
                  <a:extLst>
                    <a:ext uri="{FF2B5EF4-FFF2-40B4-BE49-F238E27FC236}">
                      <a16:creationId xmlns:a16="http://schemas.microsoft.com/office/drawing/2014/main" id="{3758B390-ED74-4078-B040-F440C9619FE3}"/>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8" name="Oval 97">
                  <a:extLst>
                    <a:ext uri="{FF2B5EF4-FFF2-40B4-BE49-F238E27FC236}">
                      <a16:creationId xmlns:a16="http://schemas.microsoft.com/office/drawing/2014/main" id="{5CBAFB07-191C-4948-8A09-09D4679ADC80}"/>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84527C69-F902-4A1B-BE8D-A34A649D2D8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9D0B482E-C834-46F0-9F53-A3A78276DC7D}"/>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6" name="Group 35">
                <a:extLst>
                  <a:ext uri="{FF2B5EF4-FFF2-40B4-BE49-F238E27FC236}">
                    <a16:creationId xmlns:a16="http://schemas.microsoft.com/office/drawing/2014/main" id="{452A60BC-A641-4A8C-8E49-026FD03E998F}"/>
                  </a:ext>
                </a:extLst>
              </p:cNvPr>
              <p:cNvGrpSpPr/>
              <p:nvPr/>
            </p:nvGrpSpPr>
            <p:grpSpPr>
              <a:xfrm>
                <a:off x="11194223" y="4430070"/>
                <a:ext cx="280352" cy="274320"/>
                <a:chOff x="1412620" y="3091725"/>
                <a:chExt cx="280352" cy="274320"/>
              </a:xfrm>
            </p:grpSpPr>
            <p:sp>
              <p:nvSpPr>
                <p:cNvPr id="81" name="Oval 80">
                  <a:extLst>
                    <a:ext uri="{FF2B5EF4-FFF2-40B4-BE49-F238E27FC236}">
                      <a16:creationId xmlns:a16="http://schemas.microsoft.com/office/drawing/2014/main" id="{D083B5F3-64F1-498E-ACC8-0FC460FECD50}"/>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8BBB6DCE-ED45-4F25-9B56-19496CF4C77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3" name="Oval 82">
                  <a:extLst>
                    <a:ext uri="{FF2B5EF4-FFF2-40B4-BE49-F238E27FC236}">
                      <a16:creationId xmlns:a16="http://schemas.microsoft.com/office/drawing/2014/main" id="{51B9C1DE-398C-4050-9518-E98B8418B4DD}"/>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4" name="Oval 83">
                  <a:extLst>
                    <a:ext uri="{FF2B5EF4-FFF2-40B4-BE49-F238E27FC236}">
                      <a16:creationId xmlns:a16="http://schemas.microsoft.com/office/drawing/2014/main" id="{82D827EA-E5F0-4FFC-A470-59094665E5B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084F8865-A9AF-46AB-AD18-3C4BD7CEA7DF}"/>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C17D6B8A-C72E-4E57-8A74-2B944F5C4455}"/>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BB3544B7-693A-4E0C-9F12-63037B612543}"/>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D74D6E7E-5E38-48E2-9F02-8397DE83D14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55731CA6-123B-49F5-B464-1211B42756C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06D4505E-A33F-4010-B634-95467442BAED}"/>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7" name="Group 36">
                <a:extLst>
                  <a:ext uri="{FF2B5EF4-FFF2-40B4-BE49-F238E27FC236}">
                    <a16:creationId xmlns:a16="http://schemas.microsoft.com/office/drawing/2014/main" id="{0ADF47A4-8635-4690-8A53-A555934F3321}"/>
                  </a:ext>
                </a:extLst>
              </p:cNvPr>
              <p:cNvGrpSpPr/>
              <p:nvPr/>
            </p:nvGrpSpPr>
            <p:grpSpPr>
              <a:xfrm>
                <a:off x="10324710" y="4470629"/>
                <a:ext cx="280352" cy="274320"/>
                <a:chOff x="1412620" y="3091725"/>
                <a:chExt cx="280352" cy="274320"/>
              </a:xfrm>
            </p:grpSpPr>
            <p:sp>
              <p:nvSpPr>
                <p:cNvPr id="71" name="Oval 70">
                  <a:extLst>
                    <a:ext uri="{FF2B5EF4-FFF2-40B4-BE49-F238E27FC236}">
                      <a16:creationId xmlns:a16="http://schemas.microsoft.com/office/drawing/2014/main" id="{9B40AFEE-EF2C-4179-854E-B22AAC460F1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2" name="Oval 71">
                  <a:extLst>
                    <a:ext uri="{FF2B5EF4-FFF2-40B4-BE49-F238E27FC236}">
                      <a16:creationId xmlns:a16="http://schemas.microsoft.com/office/drawing/2014/main" id="{E681D209-51D8-4884-99D2-5DB4B6FFC5E6}"/>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3" name="Oval 72">
                  <a:extLst>
                    <a:ext uri="{FF2B5EF4-FFF2-40B4-BE49-F238E27FC236}">
                      <a16:creationId xmlns:a16="http://schemas.microsoft.com/office/drawing/2014/main" id="{3CC40F6A-2C7C-4048-95BB-DA9158B45B1D}"/>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58350EC5-B60D-46CA-A139-A21878893AA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E401D58B-88A7-4274-8C4E-198EA41CC228}"/>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5B268D78-4602-4EA8-8646-9B15FA25E6D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AFE0D998-4EFA-49D6-BA87-3F02A204BB4C}"/>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704CC723-0D14-42FC-A202-337BE0193476}"/>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8319EC57-9E44-4FD9-9ADE-87C65D5CA26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98C84CBE-65D6-4D28-B385-101829C0E1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8" name="Group 37">
                <a:extLst>
                  <a:ext uri="{FF2B5EF4-FFF2-40B4-BE49-F238E27FC236}">
                    <a16:creationId xmlns:a16="http://schemas.microsoft.com/office/drawing/2014/main" id="{AA39112F-3A8B-487B-9508-31875C64FB5A}"/>
                  </a:ext>
                </a:extLst>
              </p:cNvPr>
              <p:cNvGrpSpPr/>
              <p:nvPr/>
            </p:nvGrpSpPr>
            <p:grpSpPr>
              <a:xfrm>
                <a:off x="8825553" y="4907753"/>
                <a:ext cx="280352" cy="274320"/>
                <a:chOff x="1412620" y="3091725"/>
                <a:chExt cx="280352" cy="274320"/>
              </a:xfrm>
            </p:grpSpPr>
            <p:sp>
              <p:nvSpPr>
                <p:cNvPr id="61" name="Oval 60">
                  <a:extLst>
                    <a:ext uri="{FF2B5EF4-FFF2-40B4-BE49-F238E27FC236}">
                      <a16:creationId xmlns:a16="http://schemas.microsoft.com/office/drawing/2014/main" id="{5C352383-902C-4FA9-97DA-23A1ABECF313}"/>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2" name="Oval 61">
                  <a:extLst>
                    <a:ext uri="{FF2B5EF4-FFF2-40B4-BE49-F238E27FC236}">
                      <a16:creationId xmlns:a16="http://schemas.microsoft.com/office/drawing/2014/main" id="{70FFDCED-B85C-4F4A-B150-59A27072D76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976ABB5B-6B3A-4FD1-9FFC-349CAFFB8D81}"/>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2A0F702F-AC4F-41C6-A77B-7F0A8F3408A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4FE82689-489C-4796-AE7C-5F4B7D849641}"/>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C46699EB-D2E8-44A1-9801-FA1D76FC8ED8}"/>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07C245EE-5436-450A-8BB4-ADE10C18090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03A1B377-E3EB-41DC-A8DE-58CCE63DB29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50D3DABC-37C0-4FE1-BBE4-2295E6E61C72}"/>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32162285-0A3A-4BD3-8494-555CA901AD62}"/>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9" name="Group 38">
                <a:extLst>
                  <a:ext uri="{FF2B5EF4-FFF2-40B4-BE49-F238E27FC236}">
                    <a16:creationId xmlns:a16="http://schemas.microsoft.com/office/drawing/2014/main" id="{410E48CC-443F-4115-AE7D-33597CCD528C}"/>
                  </a:ext>
                </a:extLst>
              </p:cNvPr>
              <p:cNvGrpSpPr/>
              <p:nvPr/>
            </p:nvGrpSpPr>
            <p:grpSpPr>
              <a:xfrm>
                <a:off x="10626023" y="5313209"/>
                <a:ext cx="280352" cy="274320"/>
                <a:chOff x="1412620" y="3091725"/>
                <a:chExt cx="280352" cy="274320"/>
              </a:xfrm>
            </p:grpSpPr>
            <p:sp>
              <p:nvSpPr>
                <p:cNvPr id="51" name="Oval 50">
                  <a:extLst>
                    <a:ext uri="{FF2B5EF4-FFF2-40B4-BE49-F238E27FC236}">
                      <a16:creationId xmlns:a16="http://schemas.microsoft.com/office/drawing/2014/main" id="{57793CAF-3B3D-4F25-98CA-ED6059ADD8C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0441D182-AB11-4550-AB39-0CD6A080B540}"/>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1176FDA7-FCDD-43FB-BED7-F0F09460839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4" name="Oval 53">
                  <a:extLst>
                    <a:ext uri="{FF2B5EF4-FFF2-40B4-BE49-F238E27FC236}">
                      <a16:creationId xmlns:a16="http://schemas.microsoft.com/office/drawing/2014/main" id="{E874D4C6-4026-4DC6-B828-B28C7718AD6E}"/>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5" name="Oval 54">
                  <a:extLst>
                    <a:ext uri="{FF2B5EF4-FFF2-40B4-BE49-F238E27FC236}">
                      <a16:creationId xmlns:a16="http://schemas.microsoft.com/office/drawing/2014/main" id="{5DD1D337-0703-4E64-A309-D4A29941189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6" name="Oval 55">
                  <a:extLst>
                    <a:ext uri="{FF2B5EF4-FFF2-40B4-BE49-F238E27FC236}">
                      <a16:creationId xmlns:a16="http://schemas.microsoft.com/office/drawing/2014/main" id="{B11100CB-B1CF-466C-8017-79409095920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7" name="Oval 56">
                  <a:extLst>
                    <a:ext uri="{FF2B5EF4-FFF2-40B4-BE49-F238E27FC236}">
                      <a16:creationId xmlns:a16="http://schemas.microsoft.com/office/drawing/2014/main" id="{BB77662B-EB98-4F08-A6BF-94E09559F6EF}"/>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245D0ECE-9FC7-47F0-86E5-116C71D71DB6}"/>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1F29FEBD-96F4-4915-A42F-735CEB7654D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231B16C9-0C76-46C5-94DF-D39050E2C775}"/>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40" name="Group 39">
                <a:extLst>
                  <a:ext uri="{FF2B5EF4-FFF2-40B4-BE49-F238E27FC236}">
                    <a16:creationId xmlns:a16="http://schemas.microsoft.com/office/drawing/2014/main" id="{3BCD63F3-2CAE-49D4-93EB-BB2BBA48552C}"/>
                  </a:ext>
                </a:extLst>
              </p:cNvPr>
              <p:cNvGrpSpPr/>
              <p:nvPr/>
            </p:nvGrpSpPr>
            <p:grpSpPr>
              <a:xfrm>
                <a:off x="10039239" y="4962689"/>
                <a:ext cx="280352" cy="274320"/>
                <a:chOff x="1412620" y="3091725"/>
                <a:chExt cx="280352" cy="274320"/>
              </a:xfrm>
            </p:grpSpPr>
            <p:sp>
              <p:nvSpPr>
                <p:cNvPr id="41" name="Oval 40">
                  <a:extLst>
                    <a:ext uri="{FF2B5EF4-FFF2-40B4-BE49-F238E27FC236}">
                      <a16:creationId xmlns:a16="http://schemas.microsoft.com/office/drawing/2014/main" id="{FAC9E44A-575E-4E93-AAF9-FDB88334153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2" name="Oval 41">
                  <a:extLst>
                    <a:ext uri="{FF2B5EF4-FFF2-40B4-BE49-F238E27FC236}">
                      <a16:creationId xmlns:a16="http://schemas.microsoft.com/office/drawing/2014/main" id="{69AD9362-4A73-4844-80DB-F75D4D9B3D7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3" name="Oval 42">
                  <a:extLst>
                    <a:ext uri="{FF2B5EF4-FFF2-40B4-BE49-F238E27FC236}">
                      <a16:creationId xmlns:a16="http://schemas.microsoft.com/office/drawing/2014/main" id="{C43F425C-18E7-494A-A2AE-B8CA20BC87C1}"/>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4" name="Oval 43">
                  <a:extLst>
                    <a:ext uri="{FF2B5EF4-FFF2-40B4-BE49-F238E27FC236}">
                      <a16:creationId xmlns:a16="http://schemas.microsoft.com/office/drawing/2014/main" id="{6C93FF78-5F65-4206-BD9F-4A5BC0E3366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5" name="Oval 44">
                  <a:extLst>
                    <a:ext uri="{FF2B5EF4-FFF2-40B4-BE49-F238E27FC236}">
                      <a16:creationId xmlns:a16="http://schemas.microsoft.com/office/drawing/2014/main" id="{77D1E544-32F6-4D11-A26B-EE4C1039AFE8}"/>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Oval 45">
                  <a:extLst>
                    <a:ext uri="{FF2B5EF4-FFF2-40B4-BE49-F238E27FC236}">
                      <a16:creationId xmlns:a16="http://schemas.microsoft.com/office/drawing/2014/main" id="{3C1D4F92-A080-419A-9376-07218A9F5039}"/>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7" name="Oval 46">
                  <a:extLst>
                    <a:ext uri="{FF2B5EF4-FFF2-40B4-BE49-F238E27FC236}">
                      <a16:creationId xmlns:a16="http://schemas.microsoft.com/office/drawing/2014/main" id="{1032FF76-680C-4911-994B-3BB8F88C2B1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B0AF791D-A691-4413-83EF-1BD608990D8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EA3EAF62-9C51-49A2-8FA4-CCCA3A62ACC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53E34F15-B453-4BB9-9987-C7810D94F434}"/>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grpSp>
          <p:nvGrpSpPr>
            <p:cNvPr id="131" name="Group 130">
              <a:extLst>
                <a:ext uri="{FF2B5EF4-FFF2-40B4-BE49-F238E27FC236}">
                  <a16:creationId xmlns:a16="http://schemas.microsoft.com/office/drawing/2014/main" id="{DF245E07-C4DA-481A-B3A6-20DE152B575C}"/>
                </a:ext>
              </a:extLst>
            </p:cNvPr>
            <p:cNvGrpSpPr/>
            <p:nvPr/>
          </p:nvGrpSpPr>
          <p:grpSpPr>
            <a:xfrm>
              <a:off x="8665500" y="3435139"/>
              <a:ext cx="3098372" cy="2059055"/>
              <a:chOff x="8691409" y="3542404"/>
              <a:chExt cx="3098372" cy="2059055"/>
            </a:xfrm>
          </p:grpSpPr>
          <p:sp>
            <p:nvSpPr>
              <p:cNvPr id="132" name="Oval 131">
                <a:extLst>
                  <a:ext uri="{FF2B5EF4-FFF2-40B4-BE49-F238E27FC236}">
                    <a16:creationId xmlns:a16="http://schemas.microsoft.com/office/drawing/2014/main" id="{B5746E7F-1C70-4A18-894A-3B8BA068D66D}"/>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3" name="Oval 132">
                <a:extLst>
                  <a:ext uri="{FF2B5EF4-FFF2-40B4-BE49-F238E27FC236}">
                    <a16:creationId xmlns:a16="http://schemas.microsoft.com/office/drawing/2014/main" id="{0F30A38E-D4D3-4D5D-9A32-13DA249D969D}"/>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4" name="Oval 133">
                <a:extLst>
                  <a:ext uri="{FF2B5EF4-FFF2-40B4-BE49-F238E27FC236}">
                    <a16:creationId xmlns:a16="http://schemas.microsoft.com/office/drawing/2014/main" id="{89F350FF-A252-4612-A2DA-A10653C86336}"/>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49081911-F7BA-44AD-BA67-10EBBCF53D66}"/>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B5E93B96-88EE-43AC-9095-E2BE078F00C1}"/>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53B2339C-70B3-4F28-9084-CD9598D808B4}"/>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8EE70BD7-42C5-49CD-94EA-A615B54F4D8E}"/>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987409D0-260A-4CF3-A78E-8314C2C7E889}"/>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F5DD6542-B401-4355-9224-1BE91B5C5FCF}"/>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BF7FB4E6-292E-4A12-BA49-617ED82C27DB}"/>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F8606D17-6F23-461D-B0DF-25763923B20B}"/>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0C436814-6A33-48B4-93CE-757FBB903782}"/>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4" name="Oval 143">
                <a:extLst>
                  <a:ext uri="{FF2B5EF4-FFF2-40B4-BE49-F238E27FC236}">
                    <a16:creationId xmlns:a16="http://schemas.microsoft.com/office/drawing/2014/main" id="{E4802489-A669-4C28-B6E7-948F0E5DD97C}"/>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45" name="Oval 144">
              <a:extLst>
                <a:ext uri="{FF2B5EF4-FFF2-40B4-BE49-F238E27FC236}">
                  <a16:creationId xmlns:a16="http://schemas.microsoft.com/office/drawing/2014/main" id="{A42DBD48-86C3-40A2-8F4F-348AF8D81BB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3ADD8996-39A2-416F-B715-141B23FBEAD3}"/>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18F760E7-3D23-4197-B190-485A71B9D0E3}"/>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75C185E9-0A11-4B28-95A1-FF6840C5B17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49" name="Straight Connector 148">
              <a:extLst>
                <a:ext uri="{FF2B5EF4-FFF2-40B4-BE49-F238E27FC236}">
                  <a16:creationId xmlns:a16="http://schemas.microsoft.com/office/drawing/2014/main" id="{FE2B09F8-8FE6-48F1-ACCB-041C4CD47F99}"/>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AA5A1220-B89E-4AC9-97F4-B37D17043D41}"/>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51" name="Group 150">
              <a:extLst>
                <a:ext uri="{FF2B5EF4-FFF2-40B4-BE49-F238E27FC236}">
                  <a16:creationId xmlns:a16="http://schemas.microsoft.com/office/drawing/2014/main" id="{785EF040-FAAE-4BEB-92F1-0A1632F58E12}"/>
                </a:ext>
              </a:extLst>
            </p:cNvPr>
            <p:cNvGrpSpPr/>
            <p:nvPr/>
          </p:nvGrpSpPr>
          <p:grpSpPr>
            <a:xfrm>
              <a:off x="7879184" y="1085583"/>
              <a:ext cx="4169474" cy="1445601"/>
              <a:chOff x="7879184" y="1085583"/>
              <a:chExt cx="4169474" cy="1445601"/>
            </a:xfrm>
          </p:grpSpPr>
          <p:cxnSp>
            <p:nvCxnSpPr>
              <p:cNvPr id="152" name="Straight Connector 151">
                <a:extLst>
                  <a:ext uri="{FF2B5EF4-FFF2-40B4-BE49-F238E27FC236}">
                    <a16:creationId xmlns:a16="http://schemas.microsoft.com/office/drawing/2014/main" id="{DD1ACCC2-46AB-4457-BBBD-C3A720C9B28F}"/>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E70D9468-1F1A-4AF1-99BC-03E157EB77E7}"/>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15BE5CE-7FC1-4509-9211-4EA8D4878535}"/>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38628508-9673-4F64-9AA8-90F457D4F034}"/>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C5F02910-8141-4D3E-A8A2-124E51EE8437}"/>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492057A0-A135-4A2F-B482-7ABDCA136A4E}"/>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BBCB1B52-D70D-4A4C-AF62-073C72D7CAD0}"/>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8B44608C-A8AF-44F0-B4B0-622C9028B31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2B013898-D245-4ABE-9C97-0955AB799E87}"/>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DA0F58CE-FD4E-4439-986C-A469830BE5A3}"/>
                </a:ext>
              </a:extLst>
            </p:cNvPr>
            <p:cNvGrpSpPr/>
            <p:nvPr/>
          </p:nvGrpSpPr>
          <p:grpSpPr>
            <a:xfrm>
              <a:off x="8097085" y="2834549"/>
              <a:ext cx="3810000" cy="548328"/>
              <a:chOff x="8097085" y="2834549"/>
              <a:chExt cx="3810000" cy="548328"/>
            </a:xfrm>
          </p:grpSpPr>
          <p:grpSp>
            <p:nvGrpSpPr>
              <p:cNvPr id="162" name="Group 161">
                <a:extLst>
                  <a:ext uri="{FF2B5EF4-FFF2-40B4-BE49-F238E27FC236}">
                    <a16:creationId xmlns:a16="http://schemas.microsoft.com/office/drawing/2014/main" id="{7CE93D47-8BAA-4F92-87AF-CA3690BC419D}"/>
                  </a:ext>
                </a:extLst>
              </p:cNvPr>
              <p:cNvGrpSpPr/>
              <p:nvPr/>
            </p:nvGrpSpPr>
            <p:grpSpPr>
              <a:xfrm>
                <a:off x="8097085" y="2834549"/>
                <a:ext cx="3810000" cy="548328"/>
                <a:chOff x="-512046" y="2583615"/>
                <a:chExt cx="3810000" cy="983416"/>
              </a:xfrm>
            </p:grpSpPr>
            <p:cxnSp>
              <p:nvCxnSpPr>
                <p:cNvPr id="164" name="Straight Arrow Connector 163">
                  <a:extLst>
                    <a:ext uri="{FF2B5EF4-FFF2-40B4-BE49-F238E27FC236}">
                      <a16:creationId xmlns:a16="http://schemas.microsoft.com/office/drawing/2014/main" id="{BDEEE854-33C9-4197-970D-AFFF81D54DD1}"/>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D5088A04-E443-44CB-BE96-5624C2C2F9BD}"/>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F7C0B9B0-94EA-4A72-97B0-7EB3E1A9FE1F}"/>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D1FAB134-CC0A-4F0B-B433-1FF6BB8D6709}"/>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02486B73-2FFB-407E-B6CA-FE89F738ACA2}"/>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537F6B34-BDD8-4BAF-9B7E-82FA584569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1605B85B-8245-40EE-B6F9-02A336957725}"/>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9B4E4D42-A6C4-4023-8674-A7AC59576C21}"/>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4615DE3B-67CB-4866-9065-5DD484BBCF5B}"/>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6696C81A-5F46-470F-ACFF-F44654F04074}"/>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1C757DDC-2E3D-4A70-B9E8-998331163DEC}"/>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163" name="Picture 162" descr="\documentclass{article}&#10;\usepackage{amsmath}&#10;\pagestyle{empty}&#10;\begin{document}&#10;&#10;$$\bar v_{z_{flocFilter}}$$&#10;&#10;&#10;\end{document}" title="IguanaTex Bitmap Display">
                <a:extLst>
                  <a:ext uri="{FF2B5EF4-FFF2-40B4-BE49-F238E27FC236}">
                    <a16:creationId xmlns:a16="http://schemas.microsoft.com/office/drawing/2014/main" id="{F7EA8372-21AC-4967-A813-AAEA5517F2B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9398797" y="3023703"/>
                <a:ext cx="1045333" cy="239238"/>
              </a:xfrm>
              <a:prstGeom prst="rect">
                <a:avLst/>
              </a:prstGeom>
              <a:solidFill>
                <a:schemeClr val="bg1"/>
              </a:solidFill>
            </p:spPr>
          </p:pic>
        </p:grpSp>
        <p:sp>
          <p:nvSpPr>
            <p:cNvPr id="175" name="Oval 174">
              <a:extLst>
                <a:ext uri="{FF2B5EF4-FFF2-40B4-BE49-F238E27FC236}">
                  <a16:creationId xmlns:a16="http://schemas.microsoft.com/office/drawing/2014/main" id="{D6CBDAAA-C554-450C-BA95-5A22B06F1B50}"/>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76" name="Group 175">
              <a:extLst>
                <a:ext uri="{FF2B5EF4-FFF2-40B4-BE49-F238E27FC236}">
                  <a16:creationId xmlns:a16="http://schemas.microsoft.com/office/drawing/2014/main" id="{363559EA-2C1B-451A-9400-FCE41419DE0E}"/>
                </a:ext>
              </a:extLst>
            </p:cNvPr>
            <p:cNvGrpSpPr/>
            <p:nvPr/>
          </p:nvGrpSpPr>
          <p:grpSpPr>
            <a:xfrm>
              <a:off x="8195573" y="1390570"/>
              <a:ext cx="3518436" cy="4461300"/>
              <a:chOff x="8195573" y="1390570"/>
              <a:chExt cx="3518436" cy="4461300"/>
            </a:xfrm>
          </p:grpSpPr>
          <p:sp>
            <p:nvSpPr>
              <p:cNvPr id="177" name="Oval 176">
                <a:extLst>
                  <a:ext uri="{FF2B5EF4-FFF2-40B4-BE49-F238E27FC236}">
                    <a16:creationId xmlns:a16="http://schemas.microsoft.com/office/drawing/2014/main" id="{AF8E3D50-B6A6-4063-9109-ED16BF457556}"/>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8" name="Oval 177">
                <a:extLst>
                  <a:ext uri="{FF2B5EF4-FFF2-40B4-BE49-F238E27FC236}">
                    <a16:creationId xmlns:a16="http://schemas.microsoft.com/office/drawing/2014/main" id="{676A5565-7BA8-41D3-B1F1-BD204B9F7452}"/>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9" name="Oval 178">
                <a:extLst>
                  <a:ext uri="{FF2B5EF4-FFF2-40B4-BE49-F238E27FC236}">
                    <a16:creationId xmlns:a16="http://schemas.microsoft.com/office/drawing/2014/main" id="{36EC0458-83AB-4458-B6F6-A7DAEE76AED7}"/>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Oval 179">
                <a:extLst>
                  <a:ext uri="{FF2B5EF4-FFF2-40B4-BE49-F238E27FC236}">
                    <a16:creationId xmlns:a16="http://schemas.microsoft.com/office/drawing/2014/main" id="{D8ACD0DD-6B7A-4CF8-A0AF-5766A0D4B080}"/>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1" name="Oval 180">
                <a:extLst>
                  <a:ext uri="{FF2B5EF4-FFF2-40B4-BE49-F238E27FC236}">
                    <a16:creationId xmlns:a16="http://schemas.microsoft.com/office/drawing/2014/main" id="{728A76B8-9829-4D75-A3B1-FA2255BD2EE7}"/>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2" name="Oval 181">
                <a:extLst>
                  <a:ext uri="{FF2B5EF4-FFF2-40B4-BE49-F238E27FC236}">
                    <a16:creationId xmlns:a16="http://schemas.microsoft.com/office/drawing/2014/main" id="{8438B6DA-D234-466C-8657-024979C76954}"/>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3" name="Oval 182">
                <a:extLst>
                  <a:ext uri="{FF2B5EF4-FFF2-40B4-BE49-F238E27FC236}">
                    <a16:creationId xmlns:a16="http://schemas.microsoft.com/office/drawing/2014/main" id="{A35873D5-F9C7-4230-96D1-45BD374906F9}"/>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4" name="Oval 183">
                <a:extLst>
                  <a:ext uri="{FF2B5EF4-FFF2-40B4-BE49-F238E27FC236}">
                    <a16:creationId xmlns:a16="http://schemas.microsoft.com/office/drawing/2014/main" id="{869E08E5-E070-4CD7-A864-26225005A26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5" name="Oval 184">
                <a:extLst>
                  <a:ext uri="{FF2B5EF4-FFF2-40B4-BE49-F238E27FC236}">
                    <a16:creationId xmlns:a16="http://schemas.microsoft.com/office/drawing/2014/main" id="{EEC109A5-3994-49ED-8ED0-AB289CDBC87D}"/>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6" name="Oval 185">
                <a:extLst>
                  <a:ext uri="{FF2B5EF4-FFF2-40B4-BE49-F238E27FC236}">
                    <a16:creationId xmlns:a16="http://schemas.microsoft.com/office/drawing/2014/main" id="{E13E1995-BF64-49E8-9568-8F8FEE4E5B61}"/>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7" name="Oval 186">
                <a:extLst>
                  <a:ext uri="{FF2B5EF4-FFF2-40B4-BE49-F238E27FC236}">
                    <a16:creationId xmlns:a16="http://schemas.microsoft.com/office/drawing/2014/main" id="{228C43DB-AF88-4EBB-A537-9AFF44FE72AA}"/>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8" name="Oval 187">
                <a:extLst>
                  <a:ext uri="{FF2B5EF4-FFF2-40B4-BE49-F238E27FC236}">
                    <a16:creationId xmlns:a16="http://schemas.microsoft.com/office/drawing/2014/main" id="{FF470544-3C56-41E3-A28E-9E9A92ECC94A}"/>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9" name="Oval 188">
                <a:extLst>
                  <a:ext uri="{FF2B5EF4-FFF2-40B4-BE49-F238E27FC236}">
                    <a16:creationId xmlns:a16="http://schemas.microsoft.com/office/drawing/2014/main" id="{48F53CC8-7C00-4E01-BD5A-B3FD559C328A}"/>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0" name="Oval 189">
                <a:extLst>
                  <a:ext uri="{FF2B5EF4-FFF2-40B4-BE49-F238E27FC236}">
                    <a16:creationId xmlns:a16="http://schemas.microsoft.com/office/drawing/2014/main" id="{B485C2D6-DAFB-4655-97EC-86A3961C4963}"/>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1" name="Oval 190">
                <a:extLst>
                  <a:ext uri="{FF2B5EF4-FFF2-40B4-BE49-F238E27FC236}">
                    <a16:creationId xmlns:a16="http://schemas.microsoft.com/office/drawing/2014/main" id="{ED15250A-2C19-4572-9382-F05C11750757}"/>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2" name="Oval 191">
                <a:extLst>
                  <a:ext uri="{FF2B5EF4-FFF2-40B4-BE49-F238E27FC236}">
                    <a16:creationId xmlns:a16="http://schemas.microsoft.com/office/drawing/2014/main" id="{08F3B10F-A972-4234-B170-766D428655A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3" name="Oval 192">
                <a:extLst>
                  <a:ext uri="{FF2B5EF4-FFF2-40B4-BE49-F238E27FC236}">
                    <a16:creationId xmlns:a16="http://schemas.microsoft.com/office/drawing/2014/main" id="{AEAAD6D9-B41A-43FC-B7D5-9E1E628552E3}"/>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4" name="Oval 193">
                <a:extLst>
                  <a:ext uri="{FF2B5EF4-FFF2-40B4-BE49-F238E27FC236}">
                    <a16:creationId xmlns:a16="http://schemas.microsoft.com/office/drawing/2014/main" id="{0BE77187-C07A-42B3-B842-72B639E601A6}"/>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5" name="Oval 194">
                <a:extLst>
                  <a:ext uri="{FF2B5EF4-FFF2-40B4-BE49-F238E27FC236}">
                    <a16:creationId xmlns:a16="http://schemas.microsoft.com/office/drawing/2014/main" id="{97E5A5C0-4ECE-47F3-8FAC-C85D37356561}"/>
                  </a:ext>
                </a:extLst>
              </p:cNvPr>
              <p:cNvSpPr/>
              <p:nvPr/>
            </p:nvSpPr>
            <p:spPr>
              <a:xfrm>
                <a:off x="10742833" y="152791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6" name="Oval 195">
                <a:extLst>
                  <a:ext uri="{FF2B5EF4-FFF2-40B4-BE49-F238E27FC236}">
                    <a16:creationId xmlns:a16="http://schemas.microsoft.com/office/drawing/2014/main" id="{8200C457-BFAA-4CEB-BFEC-C6F0D04AD522}"/>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7" name="Oval 196">
                <a:extLst>
                  <a:ext uri="{FF2B5EF4-FFF2-40B4-BE49-F238E27FC236}">
                    <a16:creationId xmlns:a16="http://schemas.microsoft.com/office/drawing/2014/main" id="{8DC538E6-8D50-4A4A-93DF-8E7C67FA66CE}"/>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8" name="Oval 197">
                <a:extLst>
                  <a:ext uri="{FF2B5EF4-FFF2-40B4-BE49-F238E27FC236}">
                    <a16:creationId xmlns:a16="http://schemas.microsoft.com/office/drawing/2014/main" id="{31EED263-C909-4180-A732-A3122B2742EB}"/>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9" name="Oval 198">
                <a:extLst>
                  <a:ext uri="{FF2B5EF4-FFF2-40B4-BE49-F238E27FC236}">
                    <a16:creationId xmlns:a16="http://schemas.microsoft.com/office/drawing/2014/main" id="{0C7E2176-5C96-4B21-96A8-BAE4B4B35F7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0" name="Oval 199">
                <a:extLst>
                  <a:ext uri="{FF2B5EF4-FFF2-40B4-BE49-F238E27FC236}">
                    <a16:creationId xmlns:a16="http://schemas.microsoft.com/office/drawing/2014/main" id="{72582955-4280-4057-AA24-06235DCBDEB0}"/>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1" name="Oval 200">
                <a:extLst>
                  <a:ext uri="{FF2B5EF4-FFF2-40B4-BE49-F238E27FC236}">
                    <a16:creationId xmlns:a16="http://schemas.microsoft.com/office/drawing/2014/main" id="{3C864064-54BB-4BCB-9B7A-6A150E8E0B29}"/>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2" name="Oval 201">
                <a:extLst>
                  <a:ext uri="{FF2B5EF4-FFF2-40B4-BE49-F238E27FC236}">
                    <a16:creationId xmlns:a16="http://schemas.microsoft.com/office/drawing/2014/main" id="{928E8182-D8FB-4894-8BB3-3A3C40308E7F}"/>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3" name="Oval 202">
                <a:extLst>
                  <a:ext uri="{FF2B5EF4-FFF2-40B4-BE49-F238E27FC236}">
                    <a16:creationId xmlns:a16="http://schemas.microsoft.com/office/drawing/2014/main" id="{AD8E8B25-6F04-4C75-AE56-5DCC23CC47C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965F1914-EAE4-4651-A3D5-7BC40CB8F261}"/>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5" name="Oval 204">
                <a:extLst>
                  <a:ext uri="{FF2B5EF4-FFF2-40B4-BE49-F238E27FC236}">
                    <a16:creationId xmlns:a16="http://schemas.microsoft.com/office/drawing/2014/main" id="{0658C559-4BC4-4F8E-A99A-E11098BBDA11}"/>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6" name="Oval 205">
                <a:extLst>
                  <a:ext uri="{FF2B5EF4-FFF2-40B4-BE49-F238E27FC236}">
                    <a16:creationId xmlns:a16="http://schemas.microsoft.com/office/drawing/2014/main" id="{CF590611-99AE-4833-A8C4-323BD185B694}"/>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8D5EA36F-F95F-436E-9076-40152A96866F}"/>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D9042388-7FE4-4C39-B647-64A5ADBA19D5}"/>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09" name="Group 208">
              <a:extLst>
                <a:ext uri="{FF2B5EF4-FFF2-40B4-BE49-F238E27FC236}">
                  <a16:creationId xmlns:a16="http://schemas.microsoft.com/office/drawing/2014/main" id="{A0CAF661-F041-49B1-9AAA-8780EB2D3FDE}"/>
                </a:ext>
              </a:extLst>
            </p:cNvPr>
            <p:cNvGrpSpPr/>
            <p:nvPr/>
          </p:nvGrpSpPr>
          <p:grpSpPr>
            <a:xfrm>
              <a:off x="8604713" y="1396565"/>
              <a:ext cx="3076974" cy="4788535"/>
              <a:chOff x="8604713" y="1396565"/>
              <a:chExt cx="3076974" cy="4788535"/>
            </a:xfrm>
          </p:grpSpPr>
          <p:sp>
            <p:nvSpPr>
              <p:cNvPr id="210" name="Oval 209">
                <a:extLst>
                  <a:ext uri="{FF2B5EF4-FFF2-40B4-BE49-F238E27FC236}">
                    <a16:creationId xmlns:a16="http://schemas.microsoft.com/office/drawing/2014/main" id="{A0C4780D-3D34-450C-AC18-6045285C8F0C}"/>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3D0ED36C-6700-42DC-AE84-3913AA1576D6}"/>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9D205560-CD5A-496E-9B36-F193175BCDE5}"/>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C6C3D97D-6AED-425E-8800-3E88BC018619}"/>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B45D5D95-387C-4ED4-B729-D7010F57E9AC}"/>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BDC5C174-1DA7-42D3-9661-493EFD52380A}"/>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6" name="Oval 215">
                <a:extLst>
                  <a:ext uri="{FF2B5EF4-FFF2-40B4-BE49-F238E27FC236}">
                    <a16:creationId xmlns:a16="http://schemas.microsoft.com/office/drawing/2014/main" id="{DA48C23E-AC53-4410-A469-582DDE3155B5}"/>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7" name="Oval 216">
                <a:extLst>
                  <a:ext uri="{FF2B5EF4-FFF2-40B4-BE49-F238E27FC236}">
                    <a16:creationId xmlns:a16="http://schemas.microsoft.com/office/drawing/2014/main" id="{368BED62-2497-49EF-87CE-95C71F5046A6}"/>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8" name="Oval 217">
                <a:extLst>
                  <a:ext uri="{FF2B5EF4-FFF2-40B4-BE49-F238E27FC236}">
                    <a16:creationId xmlns:a16="http://schemas.microsoft.com/office/drawing/2014/main" id="{3AFA9D59-3338-4231-B564-93093B648349}"/>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9" name="Oval 218">
                <a:extLst>
                  <a:ext uri="{FF2B5EF4-FFF2-40B4-BE49-F238E27FC236}">
                    <a16:creationId xmlns:a16="http://schemas.microsoft.com/office/drawing/2014/main" id="{053E3087-F5AB-4480-B606-BA77E88FF70C}"/>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0" name="Oval 219">
                <a:extLst>
                  <a:ext uri="{FF2B5EF4-FFF2-40B4-BE49-F238E27FC236}">
                    <a16:creationId xmlns:a16="http://schemas.microsoft.com/office/drawing/2014/main" id="{1BDFEE02-853F-467A-884E-19B701458EE3}"/>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1" name="Oval 220">
                <a:extLst>
                  <a:ext uri="{FF2B5EF4-FFF2-40B4-BE49-F238E27FC236}">
                    <a16:creationId xmlns:a16="http://schemas.microsoft.com/office/drawing/2014/main" id="{B884CFE9-10F1-4E31-B689-512BE96F0EB8}"/>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2" name="Oval 221">
                <a:extLst>
                  <a:ext uri="{FF2B5EF4-FFF2-40B4-BE49-F238E27FC236}">
                    <a16:creationId xmlns:a16="http://schemas.microsoft.com/office/drawing/2014/main" id="{09C18E28-89EF-49F7-B494-256F57B4E404}"/>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3" name="Oval 222">
                <a:extLst>
                  <a:ext uri="{FF2B5EF4-FFF2-40B4-BE49-F238E27FC236}">
                    <a16:creationId xmlns:a16="http://schemas.microsoft.com/office/drawing/2014/main" id="{BC7281FC-8119-472A-A29F-5515972AB388}"/>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sp>
        <p:nvSpPr>
          <p:cNvPr id="1836032" name="TextBox 1836031">
            <a:extLst>
              <a:ext uri="{FF2B5EF4-FFF2-40B4-BE49-F238E27FC236}">
                <a16:creationId xmlns:a16="http://schemas.microsoft.com/office/drawing/2014/main" id="{603C13AF-5346-4548-BA09-9F0172C8EB04}"/>
              </a:ext>
            </a:extLst>
          </p:cNvPr>
          <p:cNvSpPr txBox="1"/>
          <p:nvPr/>
        </p:nvSpPr>
        <p:spPr>
          <a:xfrm>
            <a:off x="522513" y="5142015"/>
            <a:ext cx="8668987" cy="1384995"/>
          </a:xfrm>
          <a:prstGeom prst="rect">
            <a:avLst/>
          </a:prstGeom>
          <a:noFill/>
        </p:spPr>
        <p:txBody>
          <a:bodyPr wrap="square" rtlCol="0">
            <a:spAutoFit/>
          </a:bodyPr>
          <a:lstStyle/>
          <a:p>
            <a:r>
              <a:rPr lang="en-US" dirty="0"/>
              <a:t>Too many blue flocs     with filtering capacity are being wasted!</a:t>
            </a:r>
          </a:p>
          <a:p>
            <a:r>
              <a:rPr lang="en-US" dirty="0"/>
              <a:t>Need to invent a way to selectively waste full flocs</a:t>
            </a:r>
          </a:p>
        </p:txBody>
      </p:sp>
      <p:grpSp>
        <p:nvGrpSpPr>
          <p:cNvPr id="227" name="Group 226">
            <a:extLst>
              <a:ext uri="{FF2B5EF4-FFF2-40B4-BE49-F238E27FC236}">
                <a16:creationId xmlns:a16="http://schemas.microsoft.com/office/drawing/2014/main" id="{0253932F-F13A-42A4-8865-1C61908A6A68}"/>
              </a:ext>
            </a:extLst>
          </p:cNvPr>
          <p:cNvGrpSpPr/>
          <p:nvPr/>
        </p:nvGrpSpPr>
        <p:grpSpPr>
          <a:xfrm>
            <a:off x="7991266" y="6153838"/>
            <a:ext cx="280352" cy="274320"/>
            <a:chOff x="1412620" y="3091725"/>
            <a:chExt cx="280352" cy="274320"/>
          </a:xfrm>
        </p:grpSpPr>
        <p:sp>
          <p:nvSpPr>
            <p:cNvPr id="228" name="Oval 227">
              <a:extLst>
                <a:ext uri="{FF2B5EF4-FFF2-40B4-BE49-F238E27FC236}">
                  <a16:creationId xmlns:a16="http://schemas.microsoft.com/office/drawing/2014/main" id="{6AA907A0-43B8-4715-A869-A84ADCE00570}"/>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9" name="Oval 228">
              <a:extLst>
                <a:ext uri="{FF2B5EF4-FFF2-40B4-BE49-F238E27FC236}">
                  <a16:creationId xmlns:a16="http://schemas.microsoft.com/office/drawing/2014/main" id="{3E533EBF-6358-4561-9775-A5518F1F0816}"/>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0" name="Oval 229">
              <a:extLst>
                <a:ext uri="{FF2B5EF4-FFF2-40B4-BE49-F238E27FC236}">
                  <a16:creationId xmlns:a16="http://schemas.microsoft.com/office/drawing/2014/main" id="{69A6A7C1-7506-4F84-A9D8-E2CAFF29A90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1" name="Oval 230">
              <a:extLst>
                <a:ext uri="{FF2B5EF4-FFF2-40B4-BE49-F238E27FC236}">
                  <a16:creationId xmlns:a16="http://schemas.microsoft.com/office/drawing/2014/main" id="{D7462CB7-784E-41BF-9B9F-28F5739353E6}"/>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2" name="Oval 231">
              <a:extLst>
                <a:ext uri="{FF2B5EF4-FFF2-40B4-BE49-F238E27FC236}">
                  <a16:creationId xmlns:a16="http://schemas.microsoft.com/office/drawing/2014/main" id="{35C6BBA2-3CAB-4502-80CC-970398206011}"/>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3" name="Oval 232">
              <a:extLst>
                <a:ext uri="{FF2B5EF4-FFF2-40B4-BE49-F238E27FC236}">
                  <a16:creationId xmlns:a16="http://schemas.microsoft.com/office/drawing/2014/main" id="{70F0B4AE-E751-404A-BB04-A9DA7811EC1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4" name="Oval 233">
              <a:extLst>
                <a:ext uri="{FF2B5EF4-FFF2-40B4-BE49-F238E27FC236}">
                  <a16:creationId xmlns:a16="http://schemas.microsoft.com/office/drawing/2014/main" id="{4CC91130-BA34-45EC-8269-95B24FF9C6A5}"/>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5" name="Oval 234">
              <a:extLst>
                <a:ext uri="{FF2B5EF4-FFF2-40B4-BE49-F238E27FC236}">
                  <a16:creationId xmlns:a16="http://schemas.microsoft.com/office/drawing/2014/main" id="{C32B2888-A829-4B72-8F37-3B4539D0BF11}"/>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6" name="Oval 235">
              <a:extLst>
                <a:ext uri="{FF2B5EF4-FFF2-40B4-BE49-F238E27FC236}">
                  <a16:creationId xmlns:a16="http://schemas.microsoft.com/office/drawing/2014/main" id="{4D56A8A2-FB71-4469-9884-10CEB216C6BD}"/>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7" name="Oval 236">
              <a:extLst>
                <a:ext uri="{FF2B5EF4-FFF2-40B4-BE49-F238E27FC236}">
                  <a16:creationId xmlns:a16="http://schemas.microsoft.com/office/drawing/2014/main" id="{97C94078-E7F3-46E8-9FE1-57BF922D233C}"/>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38" name="Oval 237">
            <a:extLst>
              <a:ext uri="{FF2B5EF4-FFF2-40B4-BE49-F238E27FC236}">
                <a16:creationId xmlns:a16="http://schemas.microsoft.com/office/drawing/2014/main" id="{3BE9980E-C0D7-4AE4-B842-580D82E415E6}"/>
              </a:ext>
            </a:extLst>
          </p:cNvPr>
          <p:cNvSpPr/>
          <p:nvPr/>
        </p:nvSpPr>
        <p:spPr>
          <a:xfrm>
            <a:off x="3640258" y="528571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836033" name="Picture 1836032">
            <a:extLst>
              <a:ext uri="{FF2B5EF4-FFF2-40B4-BE49-F238E27FC236}">
                <a16:creationId xmlns:a16="http://schemas.microsoft.com/office/drawing/2014/main" id="{52EAE78A-5664-4CD6-A26B-33A3DE1014BE}"/>
              </a:ext>
            </a:extLst>
          </p:cNvPr>
          <p:cNvPicPr>
            <a:picLocks noChangeAspect="1"/>
          </p:cNvPicPr>
          <p:nvPr/>
        </p:nvPicPr>
        <p:blipFill>
          <a:blip r:embed="rId7"/>
          <a:stretch>
            <a:fillRect/>
          </a:stretch>
        </p:blipFill>
        <p:spPr>
          <a:xfrm>
            <a:off x="9511020" y="2470066"/>
            <a:ext cx="2358143" cy="3094515"/>
          </a:xfrm>
          <a:prstGeom prst="rect">
            <a:avLst/>
          </a:prstGeom>
        </p:spPr>
      </p:pic>
      <p:sp>
        <p:nvSpPr>
          <p:cNvPr id="1836035" name="TextBox 1836034">
            <a:extLst>
              <a:ext uri="{FF2B5EF4-FFF2-40B4-BE49-F238E27FC236}">
                <a16:creationId xmlns:a16="http://schemas.microsoft.com/office/drawing/2014/main" id="{43E62CFF-2546-4277-9617-A99B4DF3D960}"/>
              </a:ext>
            </a:extLst>
          </p:cNvPr>
          <p:cNvSpPr txBox="1"/>
          <p:nvPr/>
        </p:nvSpPr>
        <p:spPr>
          <a:xfrm>
            <a:off x="5165767" y="4678878"/>
            <a:ext cx="3738524" cy="461665"/>
          </a:xfrm>
          <a:prstGeom prst="rect">
            <a:avLst/>
          </a:prstGeom>
          <a:noFill/>
        </p:spPr>
        <p:txBody>
          <a:bodyPr wrap="none" rtlCol="0">
            <a:spAutoFit/>
          </a:bodyPr>
          <a:lstStyle/>
          <a:p>
            <a:r>
              <a:rPr lang="en-US" sz="2400" dirty="0"/>
              <a:t>Floc weir begins to overflow</a:t>
            </a:r>
          </a:p>
        </p:txBody>
      </p:sp>
      <p:cxnSp>
        <p:nvCxnSpPr>
          <p:cNvPr id="1836037" name="Connector: Elbow 1836036">
            <a:extLst>
              <a:ext uri="{FF2B5EF4-FFF2-40B4-BE49-F238E27FC236}">
                <a16:creationId xmlns:a16="http://schemas.microsoft.com/office/drawing/2014/main" id="{577B59A1-FD5A-49E7-BEA4-BBE83583339F}"/>
              </a:ext>
            </a:extLst>
          </p:cNvPr>
          <p:cNvCxnSpPr>
            <a:cxnSpLocks/>
            <a:stCxn id="1836035" idx="1"/>
            <a:endCxn id="1836038" idx="2"/>
          </p:cNvCxnSpPr>
          <p:nvPr/>
        </p:nvCxnSpPr>
        <p:spPr>
          <a:xfrm rot="10800000">
            <a:off x="2345377" y="4583875"/>
            <a:ext cx="2820390" cy="3258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836038" name="Rectangle 1836037">
            <a:extLst>
              <a:ext uri="{FF2B5EF4-FFF2-40B4-BE49-F238E27FC236}">
                <a16:creationId xmlns:a16="http://schemas.microsoft.com/office/drawing/2014/main" id="{0863EC8C-3FC8-4B7D-A563-4ACD83A197DE}"/>
              </a:ext>
            </a:extLst>
          </p:cNvPr>
          <p:cNvSpPr/>
          <p:nvPr/>
        </p:nvSpPr>
        <p:spPr>
          <a:xfrm>
            <a:off x="2256312" y="4476997"/>
            <a:ext cx="178130" cy="1068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36042" name="Connector: Elbow 1836041">
            <a:extLst>
              <a:ext uri="{FF2B5EF4-FFF2-40B4-BE49-F238E27FC236}">
                <a16:creationId xmlns:a16="http://schemas.microsoft.com/office/drawing/2014/main" id="{C7C23C5A-7540-4FDF-8684-C46BA5054D06}"/>
              </a:ext>
            </a:extLst>
          </p:cNvPr>
          <p:cNvCxnSpPr>
            <a:cxnSpLocks/>
            <a:stCxn id="1836035" idx="3"/>
            <a:endCxn id="1836033" idx="1"/>
          </p:cNvCxnSpPr>
          <p:nvPr/>
        </p:nvCxnSpPr>
        <p:spPr>
          <a:xfrm flipV="1">
            <a:off x="8904291" y="4017324"/>
            <a:ext cx="606729" cy="89238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Freeform: Shape 2">
            <a:extLst>
              <a:ext uri="{FF2B5EF4-FFF2-40B4-BE49-F238E27FC236}">
                <a16:creationId xmlns:a16="http://schemas.microsoft.com/office/drawing/2014/main" id="{E84BB8D8-EDF6-4F4E-9273-4A155A1FC053}"/>
              </a:ext>
            </a:extLst>
          </p:cNvPr>
          <p:cNvSpPr/>
          <p:nvPr/>
        </p:nvSpPr>
        <p:spPr>
          <a:xfrm>
            <a:off x="750498" y="3036580"/>
            <a:ext cx="6909758" cy="1397397"/>
          </a:xfrm>
          <a:custGeom>
            <a:avLst/>
            <a:gdLst>
              <a:gd name="connsiteX0" fmla="*/ 0 w 6901132"/>
              <a:gd name="connsiteY0" fmla="*/ 1419722 h 1419722"/>
              <a:gd name="connsiteX1" fmla="*/ 1613140 w 6901132"/>
              <a:gd name="connsiteY1" fmla="*/ 30870 h 1419722"/>
              <a:gd name="connsiteX2" fmla="*/ 6901132 w 6901132"/>
              <a:gd name="connsiteY2" fmla="*/ 591587 h 1419722"/>
              <a:gd name="connsiteX0" fmla="*/ 0 w 6901132"/>
              <a:gd name="connsiteY0" fmla="*/ 1389473 h 1389473"/>
              <a:gd name="connsiteX1" fmla="*/ 1613140 w 6901132"/>
              <a:gd name="connsiteY1" fmla="*/ 621 h 1389473"/>
              <a:gd name="connsiteX2" fmla="*/ 6901132 w 6901132"/>
              <a:gd name="connsiteY2" fmla="*/ 561338 h 1389473"/>
              <a:gd name="connsiteX0" fmla="*/ 0 w 6909758"/>
              <a:gd name="connsiteY0" fmla="*/ 1440706 h 1440706"/>
              <a:gd name="connsiteX1" fmla="*/ 1613140 w 6909758"/>
              <a:gd name="connsiteY1" fmla="*/ 51854 h 1440706"/>
              <a:gd name="connsiteX2" fmla="*/ 6909758 w 6909758"/>
              <a:gd name="connsiteY2" fmla="*/ 474548 h 1440706"/>
              <a:gd name="connsiteX0" fmla="*/ 0 w 6909758"/>
              <a:gd name="connsiteY0" fmla="*/ 1430078 h 1430078"/>
              <a:gd name="connsiteX1" fmla="*/ 1613140 w 6909758"/>
              <a:gd name="connsiteY1" fmla="*/ 41226 h 1430078"/>
              <a:gd name="connsiteX2" fmla="*/ 6909758 w 6909758"/>
              <a:gd name="connsiteY2" fmla="*/ 463920 h 1430078"/>
              <a:gd name="connsiteX0" fmla="*/ 0 w 6909758"/>
              <a:gd name="connsiteY0" fmla="*/ 1397397 h 1397397"/>
              <a:gd name="connsiteX1" fmla="*/ 1613140 w 6909758"/>
              <a:gd name="connsiteY1" fmla="*/ 8545 h 1397397"/>
              <a:gd name="connsiteX2" fmla="*/ 6909758 w 6909758"/>
              <a:gd name="connsiteY2" fmla="*/ 431239 h 1397397"/>
            </a:gdLst>
            <a:ahLst/>
            <a:cxnLst>
              <a:cxn ang="0">
                <a:pos x="connsiteX0" y="connsiteY0"/>
              </a:cxn>
              <a:cxn ang="0">
                <a:pos x="connsiteX1" y="connsiteY1"/>
              </a:cxn>
              <a:cxn ang="0">
                <a:pos x="connsiteX2" y="connsiteY2"/>
              </a:cxn>
            </a:cxnLst>
            <a:rect l="l" t="t" r="r" b="b"/>
            <a:pathLst>
              <a:path w="6909758" h="1397397">
                <a:moveTo>
                  <a:pt x="0" y="1397397"/>
                </a:moveTo>
                <a:cubicBezTo>
                  <a:pt x="231475" y="771982"/>
                  <a:pt x="1272397" y="66054"/>
                  <a:pt x="1613140" y="8545"/>
                </a:cubicBezTo>
                <a:cubicBezTo>
                  <a:pt x="1953883" y="-48964"/>
                  <a:pt x="4823603" y="194013"/>
                  <a:pt x="6909758" y="431239"/>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79870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8"/>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200" y="228600"/>
            <a:ext cx="3402420" cy="1992086"/>
          </a:xfrm>
        </p:spPr>
        <p:txBody>
          <a:bodyPr/>
          <a:lstStyle/>
          <a:p>
            <a:r>
              <a:rPr lang="en-US" dirty="0"/>
              <a:t>Plate Settler</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1"/>
            </p:custDataLst>
          </p:nvPr>
        </p:nvPicPr>
        <p:blipFill>
          <a:blip r:embed="rId9"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46" name="Group 245">
            <a:extLst>
              <a:ext uri="{FF2B5EF4-FFF2-40B4-BE49-F238E27FC236}">
                <a16:creationId xmlns:a16="http://schemas.microsoft.com/office/drawing/2014/main" id="{C022B988-3728-4495-926A-A9935081244F}"/>
              </a:ext>
            </a:extLst>
          </p:cNvPr>
          <p:cNvGrpSpPr/>
          <p:nvPr/>
        </p:nvGrpSpPr>
        <p:grpSpPr>
          <a:xfrm>
            <a:off x="340242" y="2094614"/>
            <a:ext cx="10515600" cy="1650271"/>
            <a:chOff x="2200940" y="3625703"/>
            <a:chExt cx="10515600" cy="1650271"/>
          </a:xfrm>
        </p:grpSpPr>
        <p:sp>
          <p:nvSpPr>
            <p:cNvPr id="247" name="TextBox 246">
              <a:extLst>
                <a:ext uri="{FF2B5EF4-FFF2-40B4-BE49-F238E27FC236}">
                  <a16:creationId xmlns:a16="http://schemas.microsoft.com/office/drawing/2014/main" id="{E657A442-FB70-4291-ABFA-0AF0089874C6}"/>
                </a:ext>
              </a:extLst>
            </p:cNvPr>
            <p:cNvSpPr txBox="1"/>
            <p:nvPr/>
          </p:nvSpPr>
          <p:spPr>
            <a:xfrm>
              <a:off x="2200940" y="4752754"/>
              <a:ext cx="6627135" cy="523220"/>
            </a:xfrm>
            <a:prstGeom prst="rect">
              <a:avLst/>
            </a:prstGeom>
            <a:noFill/>
          </p:spPr>
          <p:txBody>
            <a:bodyPr wrap="none" rtlCol="0">
              <a:spAutoFit/>
            </a:bodyPr>
            <a:lstStyle/>
            <a:p>
              <a:r>
                <a:rPr lang="en-US" dirty="0"/>
                <a:t>Flocs aggregate as they slide down the plate!</a:t>
              </a:r>
            </a:p>
          </p:txBody>
        </p:sp>
        <p:cxnSp>
          <p:nvCxnSpPr>
            <p:cNvPr id="248" name="Straight Arrow Connector 247">
              <a:extLst>
                <a:ext uri="{FF2B5EF4-FFF2-40B4-BE49-F238E27FC236}">
                  <a16:creationId xmlns:a16="http://schemas.microsoft.com/office/drawing/2014/main" id="{898E7B86-76EE-4AF8-B8A8-3A219FB320D5}"/>
                </a:ext>
              </a:extLst>
            </p:cNvPr>
            <p:cNvCxnSpPr>
              <a:cxnSpLocks/>
              <a:stCxn id="247" idx="3"/>
            </p:cNvCxnSpPr>
            <p:nvPr/>
          </p:nvCxnSpPr>
          <p:spPr>
            <a:xfrm flipV="1">
              <a:off x="8828075" y="3625703"/>
              <a:ext cx="3888465" cy="13886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52" name="Group 251">
            <a:extLst>
              <a:ext uri="{FF2B5EF4-FFF2-40B4-BE49-F238E27FC236}">
                <a16:creationId xmlns:a16="http://schemas.microsoft.com/office/drawing/2014/main" id="{3E4E7D7B-E5E4-449D-8523-994030865B44}"/>
              </a:ext>
            </a:extLst>
          </p:cNvPr>
          <p:cNvGrpSpPr/>
          <p:nvPr/>
        </p:nvGrpSpPr>
        <p:grpSpPr>
          <a:xfrm>
            <a:off x="4777660" y="713348"/>
            <a:ext cx="1537523" cy="1333752"/>
            <a:chOff x="4777660" y="713348"/>
            <a:chExt cx="1537523" cy="1333752"/>
          </a:xfrm>
        </p:grpSpPr>
        <p:pic>
          <p:nvPicPr>
            <p:cNvPr id="253" name="Picture 252" descr="\documentclass{article}&#10;\usepackage{amsmath}&#10;\pagestyle{empty}&#10;\begin{document}&#10;&#10;$$v_c &gt; v_t$$&#10;&#10;&#10;\end{document}" title="IguanaTex Bitmap Display">
              <a:extLst>
                <a:ext uri="{FF2B5EF4-FFF2-40B4-BE49-F238E27FC236}">
                  <a16:creationId xmlns:a16="http://schemas.microsoft.com/office/drawing/2014/main" id="{939BEE7D-B2E9-4428-8D0A-E648FC4183CF}"/>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304" name="Picture 303" descr="\documentclass{article}&#10;\usepackage{amsmath}&#10;\pagestyle{empty}&#10;\begin{document}&#10;&#10;$$v_t &gt; \bar v_{z_{ff}}$$&#10;&#10;&#10;\end{document}" title="IguanaTex Bitmap Display">
              <a:extLst>
                <a:ext uri="{FF2B5EF4-FFF2-40B4-BE49-F238E27FC236}">
                  <a16:creationId xmlns:a16="http://schemas.microsoft.com/office/drawing/2014/main" id="{C09A45A2-2E6B-4440-8E02-0F210D2AC75C}"/>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305" name="Picture 304" descr="\documentclass{article}&#10;\usepackage{amsmath}&#10;\pagestyle{empty}&#10;\begin{document}&#10;&#10;$$v_t &gt; \bar v_{z_{ff}}$$&#10;&#10;&#10;\end{document}" title="IguanaTex Bitmap Display">
              <a:extLst>
                <a:ext uri="{FF2B5EF4-FFF2-40B4-BE49-F238E27FC236}">
                  <a16:creationId xmlns:a16="http://schemas.microsoft.com/office/drawing/2014/main" id="{D7FFBECC-F676-4C27-B8B7-6BFCF5F917FE}"/>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306" name="Picture 305" descr="\documentclass{article}&#10;\usepackage{amsmath}&#10;\pagestyle{empty}&#10;\begin{document}&#10;&#10;$$\bar v_{z_{ff}} &gt; v_t &gt; v_c$$&#10;&#10;&#10;\end{document}" title="IguanaTex Bitmap Display">
              <a:extLst>
                <a:ext uri="{FF2B5EF4-FFF2-40B4-BE49-F238E27FC236}">
                  <a16:creationId xmlns:a16="http://schemas.microsoft.com/office/drawing/2014/main" id="{40F54850-E9C0-4EC6-8B4A-68B05DBA23F6}"/>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2929694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4CA02-1ED4-4578-B360-AAE69F433FEA}"/>
              </a:ext>
            </a:extLst>
          </p:cNvPr>
          <p:cNvSpPr>
            <a:spLocks noGrp="1"/>
          </p:cNvSpPr>
          <p:nvPr>
            <p:ph type="title"/>
          </p:nvPr>
        </p:nvSpPr>
        <p:spPr/>
        <p:txBody>
          <a:bodyPr/>
          <a:lstStyle/>
          <a:p>
            <a:r>
              <a:rPr lang="en-US" dirty="0"/>
              <a:t>Flocs tumble down the plate settlers and grow larger</a:t>
            </a:r>
          </a:p>
        </p:txBody>
      </p:sp>
      <p:sp>
        <p:nvSpPr>
          <p:cNvPr id="269" name="Content Placeholder 268">
            <a:extLst>
              <a:ext uri="{FF2B5EF4-FFF2-40B4-BE49-F238E27FC236}">
                <a16:creationId xmlns:a16="http://schemas.microsoft.com/office/drawing/2014/main" id="{C1C2FDA9-11FE-4BC0-89D7-954FC39686FC}"/>
              </a:ext>
            </a:extLst>
          </p:cNvPr>
          <p:cNvSpPr>
            <a:spLocks noGrp="1"/>
          </p:cNvSpPr>
          <p:nvPr>
            <p:ph idx="1"/>
          </p:nvPr>
        </p:nvSpPr>
        <p:spPr>
          <a:xfrm>
            <a:off x="457200" y="1600200"/>
            <a:ext cx="6113721" cy="4525963"/>
          </a:xfrm>
        </p:spPr>
        <p:txBody>
          <a:bodyPr/>
          <a:lstStyle/>
          <a:p>
            <a:r>
              <a:rPr lang="en-US" dirty="0"/>
              <a:t>This creates the large flocs that can settle fast enough to stay in the floc filter from the flocs created by the flocculator</a:t>
            </a:r>
          </a:p>
          <a:p>
            <a:r>
              <a:rPr lang="en-US" dirty="0"/>
              <a:t>As big flocs fall from the plate settlers they break if they are bigger than the size set by the bond strength and gravity</a:t>
            </a:r>
          </a:p>
        </p:txBody>
      </p:sp>
      <p:grpSp>
        <p:nvGrpSpPr>
          <p:cNvPr id="6" name="Group 5">
            <a:extLst>
              <a:ext uri="{FF2B5EF4-FFF2-40B4-BE49-F238E27FC236}">
                <a16:creationId xmlns:a16="http://schemas.microsoft.com/office/drawing/2014/main" id="{5271A729-5707-4FCF-8491-B81C236A6D4A}"/>
              </a:ext>
            </a:extLst>
          </p:cNvPr>
          <p:cNvGrpSpPr/>
          <p:nvPr/>
        </p:nvGrpSpPr>
        <p:grpSpPr>
          <a:xfrm>
            <a:off x="7956828" y="1620862"/>
            <a:ext cx="1447801" cy="4286251"/>
            <a:chOff x="1782763" y="2419350"/>
            <a:chExt cx="1447801" cy="4286251"/>
          </a:xfrm>
        </p:grpSpPr>
        <p:sp>
          <p:nvSpPr>
            <p:cNvPr id="7" name="Line 5">
              <a:extLst>
                <a:ext uri="{FF2B5EF4-FFF2-40B4-BE49-F238E27FC236}">
                  <a16:creationId xmlns:a16="http://schemas.microsoft.com/office/drawing/2014/main" id="{21DAF195-EFAA-43CE-945F-803F8A3F858D}"/>
                </a:ext>
              </a:extLst>
            </p:cNvPr>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8" name="Line 6">
              <a:extLst>
                <a:ext uri="{FF2B5EF4-FFF2-40B4-BE49-F238E27FC236}">
                  <a16:creationId xmlns:a16="http://schemas.microsoft.com/office/drawing/2014/main" id="{F3FB9613-7D03-4433-929D-CC647A2D6805}"/>
                </a:ext>
              </a:extLst>
            </p:cNvPr>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pic>
        <p:nvPicPr>
          <p:cNvPr id="9" name="Picture 56">
            <a:extLst>
              <a:ext uri="{FF2B5EF4-FFF2-40B4-BE49-F238E27FC236}">
                <a16:creationId xmlns:a16="http://schemas.microsoft.com/office/drawing/2014/main" id="{F904A8E1-C5C1-4B87-970D-1F77C17A6FCD}"/>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flipH="1">
            <a:off x="6885265" y="7281725"/>
            <a:ext cx="310180" cy="310180"/>
          </a:xfrm>
          <a:prstGeom prst="rect">
            <a:avLst/>
          </a:prstGeom>
          <a:noFill/>
          <a:ln w="9525">
            <a:noFill/>
            <a:miter lim="800000"/>
            <a:headEnd/>
            <a:tailEnd/>
          </a:ln>
          <a:effectLst/>
        </p:spPr>
      </p:pic>
      <p:pic>
        <p:nvPicPr>
          <p:cNvPr id="11" name="Picture 56">
            <a:extLst>
              <a:ext uri="{FF2B5EF4-FFF2-40B4-BE49-F238E27FC236}">
                <a16:creationId xmlns:a16="http://schemas.microsoft.com/office/drawing/2014/main" id="{EEAF45E4-5169-4E5D-B6AD-C42DE1709593}"/>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2797868" flipH="1">
            <a:off x="7195445" y="7302038"/>
            <a:ext cx="310180" cy="310180"/>
          </a:xfrm>
          <a:prstGeom prst="rect">
            <a:avLst/>
          </a:prstGeom>
          <a:noFill/>
          <a:ln w="9525">
            <a:noFill/>
            <a:miter lim="800000"/>
            <a:headEnd/>
            <a:tailEnd/>
          </a:ln>
          <a:effectLst/>
        </p:spPr>
      </p:pic>
      <p:pic>
        <p:nvPicPr>
          <p:cNvPr id="12" name="Picture 56">
            <a:extLst>
              <a:ext uri="{FF2B5EF4-FFF2-40B4-BE49-F238E27FC236}">
                <a16:creationId xmlns:a16="http://schemas.microsoft.com/office/drawing/2014/main" id="{2A3D300D-F359-4D0D-8C6E-8A1981C72321}"/>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18444580" flipH="1">
            <a:off x="7431020" y="7146948"/>
            <a:ext cx="310180" cy="310180"/>
          </a:xfrm>
          <a:prstGeom prst="rect">
            <a:avLst/>
          </a:prstGeom>
          <a:noFill/>
          <a:ln w="9525">
            <a:noFill/>
            <a:miter lim="800000"/>
            <a:headEnd/>
            <a:tailEnd/>
          </a:ln>
          <a:effectLst/>
        </p:spPr>
      </p:pic>
      <p:pic>
        <p:nvPicPr>
          <p:cNvPr id="258" name="Picture 257">
            <a:extLst>
              <a:ext uri="{FF2B5EF4-FFF2-40B4-BE49-F238E27FC236}">
                <a16:creationId xmlns:a16="http://schemas.microsoft.com/office/drawing/2014/main" id="{C1239180-93DF-4D30-9344-C55D9B098F44}"/>
              </a:ext>
            </a:extLst>
          </p:cNvPr>
          <p:cNvPicPr>
            <a:picLocks noChangeAspect="1"/>
          </p:cNvPicPr>
          <p:nvPr/>
        </p:nvPicPr>
        <p:blipFill>
          <a:blip r:embed="rId3"/>
          <a:stretch>
            <a:fillRect/>
          </a:stretch>
        </p:blipFill>
        <p:spPr>
          <a:xfrm>
            <a:off x="7643656" y="7702870"/>
            <a:ext cx="195089" cy="207282"/>
          </a:xfrm>
          <a:prstGeom prst="rect">
            <a:avLst/>
          </a:prstGeom>
        </p:spPr>
      </p:pic>
      <p:pic>
        <p:nvPicPr>
          <p:cNvPr id="259" name="Picture 258">
            <a:extLst>
              <a:ext uri="{FF2B5EF4-FFF2-40B4-BE49-F238E27FC236}">
                <a16:creationId xmlns:a16="http://schemas.microsoft.com/office/drawing/2014/main" id="{3421A988-6CF5-451B-BD47-B16850C1D2B8}"/>
              </a:ext>
            </a:extLst>
          </p:cNvPr>
          <p:cNvPicPr>
            <a:picLocks noChangeAspect="1"/>
          </p:cNvPicPr>
          <p:nvPr/>
        </p:nvPicPr>
        <p:blipFill>
          <a:blip r:embed="rId3"/>
          <a:stretch>
            <a:fillRect/>
          </a:stretch>
        </p:blipFill>
        <p:spPr>
          <a:xfrm>
            <a:off x="7059357" y="7725986"/>
            <a:ext cx="195089" cy="207282"/>
          </a:xfrm>
          <a:prstGeom prst="rect">
            <a:avLst/>
          </a:prstGeom>
        </p:spPr>
      </p:pic>
      <p:pic>
        <p:nvPicPr>
          <p:cNvPr id="260" name="Picture 56">
            <a:extLst>
              <a:ext uri="{FF2B5EF4-FFF2-40B4-BE49-F238E27FC236}">
                <a16:creationId xmlns:a16="http://schemas.microsoft.com/office/drawing/2014/main" id="{DBAF88C4-093A-40EB-8F44-BB8B11192157}"/>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6118498" flipH="1">
            <a:off x="7347845" y="7454438"/>
            <a:ext cx="310180" cy="310180"/>
          </a:xfrm>
          <a:prstGeom prst="rect">
            <a:avLst/>
          </a:prstGeom>
          <a:noFill/>
          <a:ln w="9525">
            <a:noFill/>
            <a:miter lim="800000"/>
            <a:headEnd/>
            <a:tailEnd/>
          </a:ln>
          <a:effectLst/>
        </p:spPr>
      </p:pic>
      <p:grpSp>
        <p:nvGrpSpPr>
          <p:cNvPr id="268" name="Group 267">
            <a:extLst>
              <a:ext uri="{FF2B5EF4-FFF2-40B4-BE49-F238E27FC236}">
                <a16:creationId xmlns:a16="http://schemas.microsoft.com/office/drawing/2014/main" id="{74905901-B886-4B5C-BE19-D3F130ADFB48}"/>
              </a:ext>
            </a:extLst>
          </p:cNvPr>
          <p:cNvGrpSpPr/>
          <p:nvPr/>
        </p:nvGrpSpPr>
        <p:grpSpPr>
          <a:xfrm>
            <a:off x="8727897" y="3806685"/>
            <a:ext cx="457487" cy="685020"/>
            <a:chOff x="10063194" y="4233586"/>
            <a:chExt cx="457487" cy="685020"/>
          </a:xfrm>
        </p:grpSpPr>
        <p:pic>
          <p:nvPicPr>
            <p:cNvPr id="262" name="Picture 56">
              <a:extLst>
                <a:ext uri="{FF2B5EF4-FFF2-40B4-BE49-F238E27FC236}">
                  <a16:creationId xmlns:a16="http://schemas.microsoft.com/office/drawing/2014/main" id="{EA2E0B18-54C0-4FE9-BCAC-D4A5442C9F8B}"/>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flipH="1">
              <a:off x="10163015" y="4233586"/>
              <a:ext cx="310180" cy="310180"/>
            </a:xfrm>
            <a:prstGeom prst="rect">
              <a:avLst/>
            </a:prstGeom>
            <a:noFill/>
            <a:ln w="9525">
              <a:noFill/>
              <a:miter lim="800000"/>
              <a:headEnd/>
              <a:tailEnd/>
            </a:ln>
            <a:effectLst/>
          </p:spPr>
        </p:pic>
        <p:pic>
          <p:nvPicPr>
            <p:cNvPr id="263" name="Picture 56">
              <a:extLst>
                <a:ext uri="{FF2B5EF4-FFF2-40B4-BE49-F238E27FC236}">
                  <a16:creationId xmlns:a16="http://schemas.microsoft.com/office/drawing/2014/main" id="{F10B6552-F180-403E-AA88-4633A5FDAE42}"/>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2797868" flipH="1">
              <a:off x="10210501" y="4337995"/>
              <a:ext cx="310180" cy="310180"/>
            </a:xfrm>
            <a:prstGeom prst="rect">
              <a:avLst/>
            </a:prstGeom>
            <a:noFill/>
            <a:ln w="9525">
              <a:noFill/>
              <a:miter lim="800000"/>
              <a:headEnd/>
              <a:tailEnd/>
            </a:ln>
            <a:effectLst/>
          </p:spPr>
        </p:pic>
        <p:pic>
          <p:nvPicPr>
            <p:cNvPr id="264" name="Picture 56">
              <a:extLst>
                <a:ext uri="{FF2B5EF4-FFF2-40B4-BE49-F238E27FC236}">
                  <a16:creationId xmlns:a16="http://schemas.microsoft.com/office/drawing/2014/main" id="{5739341C-26E0-4846-97AB-CD0B405E91FA}"/>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18444580" flipH="1">
              <a:off x="10063194" y="4364757"/>
              <a:ext cx="310180" cy="310180"/>
            </a:xfrm>
            <a:prstGeom prst="rect">
              <a:avLst/>
            </a:prstGeom>
            <a:noFill/>
            <a:ln w="9525">
              <a:noFill/>
              <a:miter lim="800000"/>
              <a:headEnd/>
              <a:tailEnd/>
            </a:ln>
            <a:effectLst/>
          </p:spPr>
        </p:pic>
        <p:pic>
          <p:nvPicPr>
            <p:cNvPr id="265" name="Picture 264">
              <a:extLst>
                <a:ext uri="{FF2B5EF4-FFF2-40B4-BE49-F238E27FC236}">
                  <a16:creationId xmlns:a16="http://schemas.microsoft.com/office/drawing/2014/main" id="{6B37B7B2-061F-41C9-B4D2-8657D304C88D}"/>
                </a:ext>
              </a:extLst>
            </p:cNvPr>
            <p:cNvPicPr>
              <a:picLocks noChangeAspect="1"/>
            </p:cNvPicPr>
            <p:nvPr/>
          </p:nvPicPr>
          <p:blipFill>
            <a:blip r:embed="rId3"/>
            <a:stretch>
              <a:fillRect/>
            </a:stretch>
          </p:blipFill>
          <p:spPr>
            <a:xfrm>
              <a:off x="10241390" y="4517318"/>
              <a:ext cx="195089" cy="207282"/>
            </a:xfrm>
            <a:prstGeom prst="rect">
              <a:avLst/>
            </a:prstGeom>
          </p:spPr>
        </p:pic>
        <p:pic>
          <p:nvPicPr>
            <p:cNvPr id="266" name="Picture 265">
              <a:extLst>
                <a:ext uri="{FF2B5EF4-FFF2-40B4-BE49-F238E27FC236}">
                  <a16:creationId xmlns:a16="http://schemas.microsoft.com/office/drawing/2014/main" id="{2840E084-79FE-4E47-8B3D-5BCF9ACC23D9}"/>
                </a:ext>
              </a:extLst>
            </p:cNvPr>
            <p:cNvPicPr>
              <a:picLocks noChangeAspect="1"/>
            </p:cNvPicPr>
            <p:nvPr/>
          </p:nvPicPr>
          <p:blipFill>
            <a:blip r:embed="rId3"/>
            <a:stretch>
              <a:fillRect/>
            </a:stretch>
          </p:blipFill>
          <p:spPr>
            <a:xfrm>
              <a:off x="10168311" y="4295726"/>
              <a:ext cx="195089" cy="207282"/>
            </a:xfrm>
            <a:prstGeom prst="rect">
              <a:avLst/>
            </a:prstGeom>
          </p:spPr>
        </p:pic>
        <p:pic>
          <p:nvPicPr>
            <p:cNvPr id="267" name="Picture 56">
              <a:extLst>
                <a:ext uri="{FF2B5EF4-FFF2-40B4-BE49-F238E27FC236}">
                  <a16:creationId xmlns:a16="http://schemas.microsoft.com/office/drawing/2014/main" id="{82020D73-C6B2-4609-89BA-7B808F541FF4}"/>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6118498" flipH="1">
              <a:off x="10092685" y="4608426"/>
              <a:ext cx="310180" cy="310180"/>
            </a:xfrm>
            <a:prstGeom prst="rect">
              <a:avLst/>
            </a:prstGeom>
            <a:noFill/>
            <a:ln w="9525">
              <a:noFill/>
              <a:miter lim="800000"/>
              <a:headEnd/>
              <a:tailEnd/>
            </a:ln>
            <a:effectLst/>
          </p:spPr>
        </p:pic>
      </p:grpSp>
      <p:sp>
        <p:nvSpPr>
          <p:cNvPr id="3" name="TextBox 2">
            <a:extLst>
              <a:ext uri="{FF2B5EF4-FFF2-40B4-BE49-F238E27FC236}">
                <a16:creationId xmlns:a16="http://schemas.microsoft.com/office/drawing/2014/main" id="{B4B8747D-18F8-429B-8E81-0E5DCA99058B}"/>
              </a:ext>
            </a:extLst>
          </p:cNvPr>
          <p:cNvSpPr txBox="1"/>
          <p:nvPr/>
        </p:nvSpPr>
        <p:spPr>
          <a:xfrm>
            <a:off x="9690266" y="3158837"/>
            <a:ext cx="2600696" cy="3539430"/>
          </a:xfrm>
          <a:prstGeom prst="rect">
            <a:avLst/>
          </a:prstGeom>
          <a:noFill/>
        </p:spPr>
        <p:txBody>
          <a:bodyPr wrap="square" rtlCol="0">
            <a:spAutoFit/>
          </a:bodyPr>
          <a:lstStyle/>
          <a:p>
            <a:r>
              <a:rPr lang="en-US" dirty="0"/>
              <a:t>If this aggregation weren’t happening there wouldn’t be any way for flocs to exit the plate settler!</a:t>
            </a:r>
          </a:p>
        </p:txBody>
      </p:sp>
    </p:spTree>
    <p:extLst>
      <p:ext uri="{BB962C8B-B14F-4D97-AF65-F5344CB8AC3E}">
        <p14:creationId xmlns:p14="http://schemas.microsoft.com/office/powerpoint/2010/main" val="292142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nodeType="clickEffect">
                                  <p:stCondLst>
                                    <p:cond delay="0"/>
                                  </p:stCondLst>
                                  <p:childTnLst>
                                    <p:animMotion origin="layout" path="M -0.00078 7.40741E-7 C 0.00052 -0.08195 -0.01237 -0.20787 0.00352 -0.24491 C 0.04441 -0.32361 0.13933 -0.51389 0.21537 -0.65556 " pathEditMode="relative" rAng="0" ptsTypes="AAA">
                                      <p:cBhvr>
                                        <p:cTn id="6" dur="2000" fill="hold"/>
                                        <p:tgtEl>
                                          <p:spTgt spid="9"/>
                                        </p:tgtEl>
                                        <p:attrNameLst>
                                          <p:attrName>ppt_x</p:attrName>
                                          <p:attrName>ppt_y</p:attrName>
                                        </p:attrNameLst>
                                      </p:cBhvr>
                                      <p:rCtr x="10625" y="-32778"/>
                                    </p:animMotion>
                                  </p:childTnLst>
                                </p:cTn>
                              </p:par>
                            </p:childTnLst>
                          </p:cTn>
                        </p:par>
                        <p:par>
                          <p:cTn id="7" fill="hold">
                            <p:stCondLst>
                              <p:cond delay="2000"/>
                            </p:stCondLst>
                            <p:childTnLst>
                              <p:par>
                                <p:cTn id="8" presetID="0" presetClass="path" presetSubtype="0" fill="hold" nodeType="afterEffect">
                                  <p:stCondLst>
                                    <p:cond delay="0"/>
                                  </p:stCondLst>
                                  <p:childTnLst>
                                    <p:animMotion origin="layout" path="M -0.00013 3.33333E-6 C 0.00052 -0.13056 -0.00977 -0.24445 0.0043 -0.27755 C 0.01354 -0.3 0.07357 -0.44792 0.2513 -0.8294 " pathEditMode="relative" rAng="0" ptsTypes="AAA">
                                      <p:cBhvr>
                                        <p:cTn id="9" dur="2000" fill="hold"/>
                                        <p:tgtEl>
                                          <p:spTgt spid="259"/>
                                        </p:tgtEl>
                                        <p:attrNameLst>
                                          <p:attrName>ppt_x</p:attrName>
                                          <p:attrName>ppt_y</p:attrName>
                                        </p:attrNameLst>
                                      </p:cBhvr>
                                      <p:rCtr x="12422" y="-41481"/>
                                    </p:animMotion>
                                  </p:childTnLst>
                                </p:cTn>
                              </p:par>
                            </p:childTnLst>
                          </p:cTn>
                        </p:par>
                        <p:par>
                          <p:cTn id="10" fill="hold">
                            <p:stCondLst>
                              <p:cond delay="4000"/>
                            </p:stCondLst>
                            <p:childTnLst>
                              <p:par>
                                <p:cTn id="11" presetID="0" presetClass="path" presetSubtype="0" fill="hold" nodeType="afterEffect">
                                  <p:stCondLst>
                                    <p:cond delay="0"/>
                                  </p:stCondLst>
                                  <p:childTnLst>
                                    <p:animMotion origin="layout" path="M -0.00026 -4.44444E-6 C 4.16667E-6 -0.09699 -0.01237 -0.24027 0.00065 -0.28935 C 0.01367 -0.33888 0.06757 -0.46967 0.15247 -0.6581 " pathEditMode="relative" rAng="0" ptsTypes="AAA">
                                      <p:cBhvr>
                                        <p:cTn id="12" dur="2000" fill="hold"/>
                                        <p:tgtEl>
                                          <p:spTgt spid="258"/>
                                        </p:tgtEl>
                                        <p:attrNameLst>
                                          <p:attrName>ppt_x</p:attrName>
                                          <p:attrName>ppt_y</p:attrName>
                                        </p:attrNameLst>
                                      </p:cBhvr>
                                      <p:rCtr x="7383" y="-32917"/>
                                    </p:animMotion>
                                  </p:childTnLst>
                                </p:cTn>
                              </p:par>
                            </p:childTnLst>
                          </p:cTn>
                        </p:par>
                        <p:par>
                          <p:cTn id="13" fill="hold">
                            <p:stCondLst>
                              <p:cond delay="6000"/>
                            </p:stCondLst>
                            <p:childTnLst>
                              <p:par>
                                <p:cTn id="14" presetID="0" presetClass="path" presetSubtype="0" fill="hold" nodeType="afterEffect">
                                  <p:stCondLst>
                                    <p:cond delay="0"/>
                                  </p:stCondLst>
                                  <p:childTnLst>
                                    <p:animMotion origin="layout" path="M -0.00118 -3.33333E-6 C 0.00013 -0.08287 -0.01224 -0.20995 0.00286 -0.24745 C 0.04179 -0.32662 0.07161 -0.39861 0.14427 -0.5412 " pathEditMode="relative" rAng="0" ptsTypes="AAA">
                                      <p:cBhvr>
                                        <p:cTn id="15" dur="2000" fill="hold"/>
                                        <p:tgtEl>
                                          <p:spTgt spid="12"/>
                                        </p:tgtEl>
                                        <p:attrNameLst>
                                          <p:attrName>ppt_x</p:attrName>
                                          <p:attrName>ppt_y</p:attrName>
                                        </p:attrNameLst>
                                      </p:cBhvr>
                                      <p:rCtr x="7096" y="-27060"/>
                                    </p:animMotion>
                                  </p:childTnLst>
                                </p:cTn>
                              </p:par>
                            </p:childTnLst>
                          </p:cTn>
                        </p:par>
                        <p:par>
                          <p:cTn id="16" fill="hold">
                            <p:stCondLst>
                              <p:cond delay="8000"/>
                            </p:stCondLst>
                            <p:childTnLst>
                              <p:par>
                                <p:cTn id="17" presetID="0" presetClass="path" presetSubtype="0" fill="hold" nodeType="afterEffect">
                                  <p:stCondLst>
                                    <p:cond delay="0"/>
                                  </p:stCondLst>
                                  <p:childTnLst>
                                    <p:animMotion origin="layout" path="M -0.00026 1.48148E-6 C 0.00105 -0.07894 -0.0108 -0.19954 0.00378 -0.23519 C 0.04115 -0.31019 0.07566 -0.37222 0.14571 -0.50741 " pathEditMode="relative" rAng="0" ptsTypes="AAA">
                                      <p:cBhvr>
                                        <p:cTn id="18" dur="2000" fill="hold"/>
                                        <p:tgtEl>
                                          <p:spTgt spid="11"/>
                                        </p:tgtEl>
                                        <p:attrNameLst>
                                          <p:attrName>ppt_x</p:attrName>
                                          <p:attrName>ppt_y</p:attrName>
                                        </p:attrNameLst>
                                      </p:cBhvr>
                                      <p:rCtr x="7135" y="-25370"/>
                                    </p:animMotion>
                                  </p:childTnLst>
                                </p:cTn>
                              </p:par>
                            </p:childTnLst>
                          </p:cTn>
                        </p:par>
                        <p:par>
                          <p:cTn id="19" fill="hold">
                            <p:stCondLst>
                              <p:cond delay="10000"/>
                            </p:stCondLst>
                            <p:childTnLst>
                              <p:par>
                                <p:cTn id="20" presetID="0" presetClass="path" presetSubtype="0" fill="hold" nodeType="afterEffect">
                                  <p:stCondLst>
                                    <p:cond delay="0"/>
                                  </p:stCondLst>
                                  <p:childTnLst>
                                    <p:animMotion origin="layout" path="M -0.00104 -7.40741E-7 C 0.00027 -0.08194 -0.01263 -0.20787 0.00326 -0.24514 C 0.04415 -0.32361 0.04193 -0.33704 0.11836 -0.47824 " pathEditMode="relative" rAng="0" ptsTypes="AAA">
                                      <p:cBhvr>
                                        <p:cTn id="21" dur="2000" fill="hold"/>
                                        <p:tgtEl>
                                          <p:spTgt spid="260"/>
                                        </p:tgtEl>
                                        <p:attrNameLst>
                                          <p:attrName>ppt_x</p:attrName>
                                          <p:attrName>ppt_y</p:attrName>
                                        </p:attrNameLst>
                                      </p:cBhvr>
                                      <p:rCtr x="5781" y="-23912"/>
                                    </p:animMotion>
                                  </p:childTnLst>
                                </p:cTn>
                              </p:par>
                            </p:childTnLst>
                          </p:cTn>
                        </p:par>
                        <p:par>
                          <p:cTn id="22" fill="hold">
                            <p:stCondLst>
                              <p:cond delay="12000"/>
                            </p:stCondLst>
                            <p:childTnLst>
                              <p:par>
                                <p:cTn id="23" presetID="0" presetClass="path" presetSubtype="0" fill="hold" nodeType="afterEffect">
                                  <p:stCondLst>
                                    <p:cond delay="0"/>
                                  </p:stCondLst>
                                  <p:childTnLst>
                                    <p:animMotion origin="layout" path="M 0.2513 -0.83426 L 0.21328 -0.72292 L 0.21328 -0.72292 " pathEditMode="relative" ptsTypes="AAA">
                                      <p:cBhvr>
                                        <p:cTn id="24" dur="2000" fill="hold"/>
                                        <p:tgtEl>
                                          <p:spTgt spid="259"/>
                                        </p:tgtEl>
                                        <p:attrNameLst>
                                          <p:attrName>ppt_x</p:attrName>
                                          <p:attrName>ppt_y</p:attrName>
                                        </p:attrNameLst>
                                      </p:cBhvr>
                                    </p:animMotion>
                                  </p:childTnLst>
                                </p:cTn>
                              </p:par>
                            </p:childTnLst>
                          </p:cTn>
                        </p:par>
                        <p:par>
                          <p:cTn id="25" fill="hold">
                            <p:stCondLst>
                              <p:cond delay="14000"/>
                            </p:stCondLst>
                            <p:childTnLst>
                              <p:par>
                                <p:cTn id="26" presetID="0" presetClass="path" presetSubtype="0" fill="hold" nodeType="afterEffect">
                                  <p:stCondLst>
                                    <p:cond delay="0"/>
                                  </p:stCondLst>
                                  <p:childTnLst>
                                    <p:animMotion origin="layout" path="M 0.21419 -0.72292 L 0.20182 -0.66945 " pathEditMode="relative" ptsTypes="AA">
                                      <p:cBhvr>
                                        <p:cTn id="27" dur="2000" fill="hold"/>
                                        <p:tgtEl>
                                          <p:spTgt spid="259"/>
                                        </p:tgtEl>
                                        <p:attrNameLst>
                                          <p:attrName>ppt_x</p:attrName>
                                          <p:attrName>ppt_y</p:attrName>
                                        </p:attrNameLst>
                                      </p:cBhvr>
                                    </p:animMotion>
                                  </p:childTnLst>
                                </p:cTn>
                              </p:par>
                              <p:par>
                                <p:cTn id="28" presetID="0" presetClass="path" presetSubtype="0" fill="hold" nodeType="withEffect">
                                  <p:stCondLst>
                                    <p:cond delay="0"/>
                                  </p:stCondLst>
                                  <p:childTnLst>
                                    <p:animMotion origin="layout" path="M 0.21576 -0.65764 L 0.20612 -0.61366 L 0.20612 -0.61366 " pathEditMode="relative" ptsTypes="AAA">
                                      <p:cBhvr>
                                        <p:cTn id="29" dur="2000" fill="hold"/>
                                        <p:tgtEl>
                                          <p:spTgt spid="9"/>
                                        </p:tgtEl>
                                        <p:attrNameLst>
                                          <p:attrName>ppt_x</p:attrName>
                                          <p:attrName>ppt_y</p:attrName>
                                        </p:attrNameLst>
                                      </p:cBhvr>
                                    </p:animMotion>
                                  </p:childTnLst>
                                </p:cTn>
                              </p:par>
                            </p:childTnLst>
                          </p:cTn>
                        </p:par>
                        <p:par>
                          <p:cTn id="30" fill="hold">
                            <p:stCondLst>
                              <p:cond delay="16000"/>
                            </p:stCondLst>
                            <p:childTnLst>
                              <p:par>
                                <p:cTn id="31" presetID="0" presetClass="path" presetSubtype="0" accel="50000" decel="50000" fill="hold" nodeType="afterEffect">
                                  <p:stCondLst>
                                    <p:cond delay="0"/>
                                  </p:stCondLst>
                                  <p:childTnLst>
                                    <p:animMotion origin="layout" path="M 0.15143 -0.6581 L 0.13906 -0.62569 " pathEditMode="relative" ptsTypes="AA">
                                      <p:cBhvr>
                                        <p:cTn id="32" dur="2000" fill="hold"/>
                                        <p:tgtEl>
                                          <p:spTgt spid="258"/>
                                        </p:tgtEl>
                                        <p:attrNameLst>
                                          <p:attrName>ppt_x</p:attrName>
                                          <p:attrName>ppt_y</p:attrName>
                                        </p:attrNameLst>
                                      </p:cBhvr>
                                    </p:animMotion>
                                  </p:childTnLst>
                                </p:cTn>
                              </p:par>
                              <p:par>
                                <p:cTn id="33" presetID="0" presetClass="path" presetSubtype="0" accel="50000" decel="50000" fill="hold" nodeType="withEffect">
                                  <p:stCondLst>
                                    <p:cond delay="0"/>
                                  </p:stCondLst>
                                  <p:childTnLst>
                                    <p:animMotion origin="layout" path="M 0.20221 -0.66945 L 0.19297 -0.63889 " pathEditMode="relative" ptsTypes="AA">
                                      <p:cBhvr>
                                        <p:cTn id="34" dur="2000" fill="hold"/>
                                        <p:tgtEl>
                                          <p:spTgt spid="259"/>
                                        </p:tgtEl>
                                        <p:attrNameLst>
                                          <p:attrName>ppt_x</p:attrName>
                                          <p:attrName>ppt_y</p:attrName>
                                        </p:attrNameLst>
                                      </p:cBhvr>
                                    </p:animMotion>
                                  </p:childTnLst>
                                </p:cTn>
                              </p:par>
                              <p:par>
                                <p:cTn id="35" presetID="0" presetClass="path" presetSubtype="0" accel="50000" decel="50000" fill="hold" nodeType="withEffect">
                                  <p:stCondLst>
                                    <p:cond delay="0"/>
                                  </p:stCondLst>
                                  <p:childTnLst>
                                    <p:animMotion origin="layout" path="M 0.20534 -0.61204 L 0.19558 -0.5875 " pathEditMode="relative" ptsTypes="AA">
                                      <p:cBhvr>
                                        <p:cTn id="36" dur="2000" fill="hold"/>
                                        <p:tgtEl>
                                          <p:spTgt spid="9"/>
                                        </p:tgtEl>
                                        <p:attrNameLst>
                                          <p:attrName>ppt_x</p:attrName>
                                          <p:attrName>ppt_y</p:attrName>
                                        </p:attrNameLst>
                                      </p:cBhvr>
                                    </p:animMotion>
                                  </p:childTnLst>
                                </p:cTn>
                              </p:par>
                            </p:childTnLst>
                          </p:cTn>
                        </p:par>
                        <p:par>
                          <p:cTn id="37" fill="hold">
                            <p:stCondLst>
                              <p:cond delay="18000"/>
                            </p:stCondLst>
                            <p:childTnLst>
                              <p:par>
                                <p:cTn id="38" presetID="0" presetClass="path" presetSubtype="0" accel="50000" decel="50000" fill="hold" nodeType="afterEffect">
                                  <p:stCondLst>
                                    <p:cond delay="0"/>
                                  </p:stCondLst>
                                  <p:childTnLst>
                                    <p:animMotion origin="layout" path="M 0.14401 -0.54074 L 0.12682 -0.50602 " pathEditMode="relative" ptsTypes="AA">
                                      <p:cBhvr>
                                        <p:cTn id="39" dur="2000" fill="hold"/>
                                        <p:tgtEl>
                                          <p:spTgt spid="12"/>
                                        </p:tgtEl>
                                        <p:attrNameLst>
                                          <p:attrName>ppt_x</p:attrName>
                                          <p:attrName>ppt_y</p:attrName>
                                        </p:attrNameLst>
                                      </p:cBhvr>
                                    </p:animMotion>
                                  </p:childTnLst>
                                </p:cTn>
                              </p:par>
                              <p:par>
                                <p:cTn id="40" presetID="0" presetClass="path" presetSubtype="0" accel="50000" decel="50000" fill="hold" nodeType="withEffect">
                                  <p:stCondLst>
                                    <p:cond delay="0"/>
                                  </p:stCondLst>
                                  <p:childTnLst>
                                    <p:animMotion origin="layout" path="M 0.13906 -0.62569 L 0.12448 -0.59004 " pathEditMode="relative" rAng="0" ptsTypes="AA">
                                      <p:cBhvr>
                                        <p:cTn id="41" dur="2000" fill="hold"/>
                                        <p:tgtEl>
                                          <p:spTgt spid="258"/>
                                        </p:tgtEl>
                                        <p:attrNameLst>
                                          <p:attrName>ppt_x</p:attrName>
                                          <p:attrName>ppt_y</p:attrName>
                                        </p:attrNameLst>
                                      </p:cBhvr>
                                      <p:rCtr x="-729" y="1782"/>
                                    </p:animMotion>
                                  </p:childTnLst>
                                </p:cTn>
                              </p:par>
                              <p:par>
                                <p:cTn id="42" presetID="0" presetClass="path" presetSubtype="0" accel="50000" decel="50000" fill="hold" nodeType="withEffect">
                                  <p:stCondLst>
                                    <p:cond delay="0"/>
                                  </p:stCondLst>
                                  <p:childTnLst>
                                    <p:animMotion origin="layout" path="M 0.19388 -0.63889 L 0.16849 -0.60186 " pathEditMode="relative" rAng="0" ptsTypes="AA">
                                      <p:cBhvr>
                                        <p:cTn id="43" dur="2000" fill="hold"/>
                                        <p:tgtEl>
                                          <p:spTgt spid="259"/>
                                        </p:tgtEl>
                                        <p:attrNameLst>
                                          <p:attrName>ppt_x</p:attrName>
                                          <p:attrName>ppt_y</p:attrName>
                                        </p:attrNameLst>
                                      </p:cBhvr>
                                      <p:rCtr x="-1276" y="1852"/>
                                    </p:animMotion>
                                  </p:childTnLst>
                                </p:cTn>
                              </p:par>
                              <p:par>
                                <p:cTn id="44" presetID="0" presetClass="path" presetSubtype="0" accel="50000" decel="50000" fill="hold" nodeType="withEffect">
                                  <p:stCondLst>
                                    <p:cond delay="0"/>
                                  </p:stCondLst>
                                  <p:childTnLst>
                                    <p:animMotion origin="layout" path="M 0.19558 -0.58495 L 0.17644 -0.54074 " pathEditMode="relative" rAng="0" ptsTypes="AA">
                                      <p:cBhvr>
                                        <p:cTn id="45" dur="2000" fill="hold"/>
                                        <p:tgtEl>
                                          <p:spTgt spid="9"/>
                                        </p:tgtEl>
                                        <p:attrNameLst>
                                          <p:attrName>ppt_x</p:attrName>
                                          <p:attrName>ppt_y</p:attrName>
                                        </p:attrNameLst>
                                      </p:cBhvr>
                                      <p:rCtr x="-964" y="2199"/>
                                    </p:animMotion>
                                  </p:childTnLst>
                                </p:cTn>
                              </p:par>
                            </p:childTnLst>
                          </p:cTn>
                        </p:par>
                        <p:par>
                          <p:cTn id="46" fill="hold">
                            <p:stCondLst>
                              <p:cond delay="20000"/>
                            </p:stCondLst>
                            <p:childTnLst>
                              <p:par>
                                <p:cTn id="47" presetID="0" presetClass="path" presetSubtype="0" accel="50000" decel="50000" fill="hold" nodeType="afterEffect">
                                  <p:stCondLst>
                                    <p:cond delay="0"/>
                                  </p:stCondLst>
                                  <p:childTnLst>
                                    <p:animMotion origin="layout" path="M 0.14506 -0.50741 L 0.13425 -0.47083 " pathEditMode="relative" ptsTypes="AA">
                                      <p:cBhvr>
                                        <p:cTn id="48" dur="2000" fill="hold"/>
                                        <p:tgtEl>
                                          <p:spTgt spid="11"/>
                                        </p:tgtEl>
                                        <p:attrNameLst>
                                          <p:attrName>ppt_x</p:attrName>
                                          <p:attrName>ppt_y</p:attrName>
                                        </p:attrNameLst>
                                      </p:cBhvr>
                                    </p:animMotion>
                                  </p:childTnLst>
                                </p:cTn>
                              </p:par>
                              <p:par>
                                <p:cTn id="49" presetID="0" presetClass="path" presetSubtype="0" accel="50000" decel="50000" fill="hold" nodeType="withEffect">
                                  <p:stCondLst>
                                    <p:cond delay="0"/>
                                  </p:stCondLst>
                                  <p:childTnLst>
                                    <p:animMotion origin="layout" path="M 0.12721 -0.50602 L 0.10859 -0.46412 " pathEditMode="relative" rAng="0" ptsTypes="AA">
                                      <p:cBhvr>
                                        <p:cTn id="50" dur="2000" fill="hold"/>
                                        <p:tgtEl>
                                          <p:spTgt spid="12"/>
                                        </p:tgtEl>
                                        <p:attrNameLst>
                                          <p:attrName>ppt_x</p:attrName>
                                          <p:attrName>ppt_y</p:attrName>
                                        </p:attrNameLst>
                                      </p:cBhvr>
                                      <p:rCtr x="-938" y="2083"/>
                                    </p:animMotion>
                                  </p:childTnLst>
                                </p:cTn>
                              </p:par>
                              <p:par>
                                <p:cTn id="51" presetID="0" presetClass="path" presetSubtype="0" accel="50000" decel="50000" fill="hold" nodeType="withEffect">
                                  <p:stCondLst>
                                    <p:cond delay="0"/>
                                  </p:stCondLst>
                                  <p:childTnLst>
                                    <p:animMotion origin="layout" path="M 0.1767 -0.54074 L 0.15964 -0.49861 " pathEditMode="relative" rAng="0" ptsTypes="AA">
                                      <p:cBhvr>
                                        <p:cTn id="52" dur="2000" fill="hold"/>
                                        <p:tgtEl>
                                          <p:spTgt spid="9"/>
                                        </p:tgtEl>
                                        <p:attrNameLst>
                                          <p:attrName>ppt_x</p:attrName>
                                          <p:attrName>ppt_y</p:attrName>
                                        </p:attrNameLst>
                                      </p:cBhvr>
                                      <p:rCtr x="-859" y="2106"/>
                                    </p:animMotion>
                                  </p:childTnLst>
                                </p:cTn>
                              </p:par>
                              <p:par>
                                <p:cTn id="53" presetID="0" presetClass="path" presetSubtype="0" accel="50000" decel="50000" fill="hold" nodeType="withEffect">
                                  <p:stCondLst>
                                    <p:cond delay="0"/>
                                  </p:stCondLst>
                                  <p:childTnLst>
                                    <p:animMotion origin="layout" path="M 0.12448 -0.58819 L 0.11211 -0.53588 " pathEditMode="relative" rAng="0" ptsTypes="AA">
                                      <p:cBhvr>
                                        <p:cTn id="54" dur="2000" fill="hold"/>
                                        <p:tgtEl>
                                          <p:spTgt spid="258"/>
                                        </p:tgtEl>
                                        <p:attrNameLst>
                                          <p:attrName>ppt_x</p:attrName>
                                          <p:attrName>ppt_y</p:attrName>
                                        </p:attrNameLst>
                                      </p:cBhvr>
                                      <p:rCtr x="-625" y="2616"/>
                                    </p:animMotion>
                                  </p:childTnLst>
                                </p:cTn>
                              </p:par>
                              <p:par>
                                <p:cTn id="55" presetID="0" presetClass="path" presetSubtype="0" accel="50000" decel="50000" fill="hold" nodeType="withEffect">
                                  <p:stCondLst>
                                    <p:cond delay="0"/>
                                  </p:stCondLst>
                                  <p:childTnLst>
                                    <p:animMotion origin="layout" path="M 0.1681 -0.60093 L 0.15065 -0.54398 " pathEditMode="relative" rAng="0" ptsTypes="AA">
                                      <p:cBhvr>
                                        <p:cTn id="56" dur="2000" fill="hold"/>
                                        <p:tgtEl>
                                          <p:spTgt spid="259"/>
                                        </p:tgtEl>
                                        <p:attrNameLst>
                                          <p:attrName>ppt_x</p:attrName>
                                          <p:attrName>ppt_y</p:attrName>
                                        </p:attrNameLst>
                                      </p:cBhvr>
                                      <p:rCtr x="-872" y="2847"/>
                                    </p:animMotion>
                                  </p:childTnLst>
                                </p:cTn>
                              </p:par>
                            </p:childTnLst>
                          </p:cTn>
                        </p:par>
                        <p:par>
                          <p:cTn id="57" fill="hold">
                            <p:stCondLst>
                              <p:cond delay="22000"/>
                            </p:stCondLst>
                            <p:childTnLst>
                              <p:par>
                                <p:cTn id="58" presetID="1" presetClass="exit" presetSubtype="0" fill="hold" nodeType="afterEffect">
                                  <p:stCondLst>
                                    <p:cond delay="0"/>
                                  </p:stCondLst>
                                  <p:childTnLst>
                                    <p:set>
                                      <p:cBhvr>
                                        <p:cTn id="59" dur="1" fill="hold">
                                          <p:stCondLst>
                                            <p:cond delay="0"/>
                                          </p:stCondLst>
                                        </p:cTn>
                                        <p:tgtEl>
                                          <p:spTgt spid="11"/>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12"/>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9"/>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258"/>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259"/>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260"/>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268"/>
                                        </p:tgtEl>
                                        <p:attrNameLst>
                                          <p:attrName>style.visibility</p:attrName>
                                        </p:attrNameLst>
                                      </p:cBhvr>
                                      <p:to>
                                        <p:strVal val="visible"/>
                                      </p:to>
                                    </p:set>
                                  </p:childTnLst>
                                </p:cTn>
                              </p:par>
                            </p:childTnLst>
                          </p:cTn>
                        </p:par>
                        <p:par>
                          <p:cTn id="72" fill="hold">
                            <p:stCondLst>
                              <p:cond delay="22000"/>
                            </p:stCondLst>
                            <p:childTnLst>
                              <p:par>
                                <p:cTn id="73" presetID="0" presetClass="path" presetSubtype="0" accel="50000" decel="50000" fill="hold" nodeType="afterEffect">
                                  <p:stCondLst>
                                    <p:cond delay="0"/>
                                  </p:stCondLst>
                                  <p:childTnLst>
                                    <p:animMotion origin="layout" path="M 0.01302 -0.02361 C -0.0142 0.04884 -0.06797 0.18171 -0.07318 0.21181 C -0.07839 0.24283 -0.08151 0.37685 -0.08099 0.46644 " pathEditMode="relative" rAng="0" ptsTypes="AAA">
                                      <p:cBhvr>
                                        <p:cTn id="74" dur="2000" fill="hold"/>
                                        <p:tgtEl>
                                          <p:spTgt spid="268"/>
                                        </p:tgtEl>
                                        <p:attrNameLst>
                                          <p:attrName>ppt_x</p:attrName>
                                          <p:attrName>ppt_y</p:attrName>
                                        </p:attrNameLst>
                                      </p:cBhvr>
                                      <p:rCtr x="-4714" y="24491"/>
                                    </p:animMotion>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69">
                                            <p:txEl>
                                              <p:pRg st="0" end="0"/>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69">
                                            <p:txEl>
                                              <p:pRg st="1" end="1"/>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 grpId="0" build="p"/>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8"/>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200" y="228600"/>
            <a:ext cx="3402420" cy="1992086"/>
          </a:xfrm>
        </p:spPr>
        <p:txBody>
          <a:bodyPr/>
          <a:lstStyle/>
          <a:p>
            <a:r>
              <a:rPr lang="en-US" dirty="0"/>
              <a:t>Plate Settler Feeds </a:t>
            </a:r>
            <a:br>
              <a:rPr lang="en-US" dirty="0"/>
            </a:br>
            <a:r>
              <a:rPr lang="en-US" dirty="0"/>
              <a:t>Floc Filter</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1"/>
            </p:custDataLst>
          </p:nvPr>
        </p:nvPicPr>
        <p:blipFill>
          <a:blip r:embed="rId9"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46" name="Group 245">
            <a:extLst>
              <a:ext uri="{FF2B5EF4-FFF2-40B4-BE49-F238E27FC236}">
                <a16:creationId xmlns:a16="http://schemas.microsoft.com/office/drawing/2014/main" id="{C022B988-3728-4495-926A-A9935081244F}"/>
              </a:ext>
            </a:extLst>
          </p:cNvPr>
          <p:cNvGrpSpPr/>
          <p:nvPr/>
        </p:nvGrpSpPr>
        <p:grpSpPr>
          <a:xfrm>
            <a:off x="340242" y="2582146"/>
            <a:ext cx="10161856" cy="1162739"/>
            <a:chOff x="2200940" y="4113235"/>
            <a:chExt cx="10161856" cy="1162739"/>
          </a:xfrm>
        </p:grpSpPr>
        <p:sp>
          <p:nvSpPr>
            <p:cNvPr id="247" name="TextBox 246">
              <a:extLst>
                <a:ext uri="{FF2B5EF4-FFF2-40B4-BE49-F238E27FC236}">
                  <a16:creationId xmlns:a16="http://schemas.microsoft.com/office/drawing/2014/main" id="{E657A442-FB70-4291-ABFA-0AF0089874C6}"/>
                </a:ext>
              </a:extLst>
            </p:cNvPr>
            <p:cNvSpPr txBox="1"/>
            <p:nvPr/>
          </p:nvSpPr>
          <p:spPr>
            <a:xfrm>
              <a:off x="2200940" y="4752754"/>
              <a:ext cx="5870518" cy="523220"/>
            </a:xfrm>
            <a:prstGeom prst="rect">
              <a:avLst/>
            </a:prstGeom>
            <a:noFill/>
          </p:spPr>
          <p:txBody>
            <a:bodyPr wrap="none" rtlCol="0">
              <a:spAutoFit/>
            </a:bodyPr>
            <a:lstStyle/>
            <a:p>
              <a:r>
                <a:rPr lang="en-US" dirty="0"/>
                <a:t>Flocs in free fall have a maximum size!</a:t>
              </a:r>
            </a:p>
          </p:txBody>
        </p:sp>
        <p:cxnSp>
          <p:nvCxnSpPr>
            <p:cNvPr id="248" name="Straight Arrow Connector 247">
              <a:extLst>
                <a:ext uri="{FF2B5EF4-FFF2-40B4-BE49-F238E27FC236}">
                  <a16:creationId xmlns:a16="http://schemas.microsoft.com/office/drawing/2014/main" id="{898E7B86-76EE-4AF8-B8A8-3A219FB320D5}"/>
                </a:ext>
              </a:extLst>
            </p:cNvPr>
            <p:cNvCxnSpPr>
              <a:cxnSpLocks/>
              <a:stCxn id="247" idx="3"/>
              <a:endCxn id="175" idx="2"/>
            </p:cNvCxnSpPr>
            <p:nvPr/>
          </p:nvCxnSpPr>
          <p:spPr>
            <a:xfrm flipV="1">
              <a:off x="8071458" y="4113235"/>
              <a:ext cx="4291338" cy="901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47D7BB01-E3EA-4D58-BF81-FA0535FE69E1}"/>
              </a:ext>
            </a:extLst>
          </p:cNvPr>
          <p:cNvSpPr/>
          <p:nvPr/>
        </p:nvSpPr>
        <p:spPr>
          <a:xfrm>
            <a:off x="431259" y="4343003"/>
            <a:ext cx="6096000" cy="954107"/>
          </a:xfrm>
          <a:prstGeom prst="rect">
            <a:avLst/>
          </a:prstGeom>
        </p:spPr>
        <p:txBody>
          <a:bodyPr>
            <a:spAutoFit/>
          </a:bodyPr>
          <a:lstStyle/>
          <a:p>
            <a:r>
              <a:rPr lang="en-US" dirty="0"/>
              <a:t>The maximum size of flocs in the floc filter is set by gravity</a:t>
            </a:r>
          </a:p>
        </p:txBody>
      </p:sp>
      <p:grpSp>
        <p:nvGrpSpPr>
          <p:cNvPr id="252" name="Group 251">
            <a:extLst>
              <a:ext uri="{FF2B5EF4-FFF2-40B4-BE49-F238E27FC236}">
                <a16:creationId xmlns:a16="http://schemas.microsoft.com/office/drawing/2014/main" id="{BCDDC0BF-FF5D-4200-8FB1-D62B262AA390}"/>
              </a:ext>
            </a:extLst>
          </p:cNvPr>
          <p:cNvGrpSpPr/>
          <p:nvPr/>
        </p:nvGrpSpPr>
        <p:grpSpPr>
          <a:xfrm>
            <a:off x="4777660" y="713348"/>
            <a:ext cx="1537523" cy="1333752"/>
            <a:chOff x="4777660" y="713348"/>
            <a:chExt cx="1537523" cy="1333752"/>
          </a:xfrm>
        </p:grpSpPr>
        <p:pic>
          <p:nvPicPr>
            <p:cNvPr id="253" name="Picture 252" descr="\documentclass{article}&#10;\usepackage{amsmath}&#10;\pagestyle{empty}&#10;\begin{document}&#10;&#10;$$v_c &gt; v_t$$&#10;&#10;&#10;\end{document}" title="IguanaTex Bitmap Display">
              <a:extLst>
                <a:ext uri="{FF2B5EF4-FFF2-40B4-BE49-F238E27FC236}">
                  <a16:creationId xmlns:a16="http://schemas.microsoft.com/office/drawing/2014/main" id="{66FED466-1758-410D-96D7-999E6BDF11D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304" name="Picture 303" descr="\documentclass{article}&#10;\usepackage{amsmath}&#10;\pagestyle{empty}&#10;\begin{document}&#10;&#10;$$v_t &gt; \bar v_{z_{ff}}$$&#10;&#10;&#10;\end{document}" title="IguanaTex Bitmap Display">
              <a:extLst>
                <a:ext uri="{FF2B5EF4-FFF2-40B4-BE49-F238E27FC236}">
                  <a16:creationId xmlns:a16="http://schemas.microsoft.com/office/drawing/2014/main" id="{994338F2-3939-48A3-9C05-6B84366F7B9F}"/>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305" name="Picture 304" descr="\documentclass{article}&#10;\usepackage{amsmath}&#10;\pagestyle{empty}&#10;\begin{document}&#10;&#10;$$v_t &gt; \bar v_{z_{ff}}$$&#10;&#10;&#10;\end{document}" title="IguanaTex Bitmap Display">
              <a:extLst>
                <a:ext uri="{FF2B5EF4-FFF2-40B4-BE49-F238E27FC236}">
                  <a16:creationId xmlns:a16="http://schemas.microsoft.com/office/drawing/2014/main" id="{EF389BEA-BC40-4EC2-B948-19D2AEAF739D}"/>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306" name="Picture 305" descr="\documentclass{article}&#10;\usepackage{amsmath}&#10;\pagestyle{empty}&#10;\begin{document}&#10;&#10;$$\bar v_{z_{ff}} &gt; v_t &gt; v_c$$&#10;&#10;&#10;\end{document}" title="IguanaTex Bitmap Display">
              <a:extLst>
                <a:ext uri="{FF2B5EF4-FFF2-40B4-BE49-F238E27FC236}">
                  <a16:creationId xmlns:a16="http://schemas.microsoft.com/office/drawing/2014/main" id="{69E40C26-A2B3-46FC-AC01-C8447AAE3330}"/>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1365019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childTnLst>
                                </p:cTn>
                              </p:par>
                              <p:par>
                                <p:cTn id="7" presetID="42" presetClass="path" presetSubtype="0" accel="50000" decel="50000" fill="hold" grpId="0" nodeType="withEffect">
                                  <p:stCondLst>
                                    <p:cond delay="0"/>
                                  </p:stCondLst>
                                  <p:childTnLst>
                                    <p:animMotion origin="layout" path="M 3.95833E-6 1.11111E-6 L -0.00131 0.17708 " pathEditMode="relative" rAng="0" ptsTypes="AA">
                                      <p:cBhvr>
                                        <p:cTn id="8" dur="2000" fill="hold"/>
                                        <p:tgtEl>
                                          <p:spTgt spid="175"/>
                                        </p:tgtEl>
                                        <p:attrNameLst>
                                          <p:attrName>ppt_x</p:attrName>
                                          <p:attrName>ppt_y</p:attrName>
                                        </p:attrNameLst>
                                      </p:cBhvr>
                                      <p:rCtr x="-65" y="8843"/>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C2B7B-FB08-42DA-872F-3312C9641AC5}"/>
              </a:ext>
            </a:extLst>
          </p:cNvPr>
          <p:cNvSpPr>
            <a:spLocks noGrp="1"/>
          </p:cNvSpPr>
          <p:nvPr>
            <p:ph type="title"/>
          </p:nvPr>
        </p:nvSpPr>
        <p:spPr/>
        <p:txBody>
          <a:bodyPr/>
          <a:lstStyle/>
          <a:p>
            <a:r>
              <a:rPr lang="en-US"/>
              <a:t>Floc maximum size based on each hemisphere trying to rotate</a:t>
            </a:r>
            <a:endParaRPr lang="en-US" dirty="0"/>
          </a:p>
        </p:txBody>
      </p:sp>
      <p:sp>
        <p:nvSpPr>
          <p:cNvPr id="3" name="Content Placeholder 2">
            <a:extLst>
              <a:ext uri="{FF2B5EF4-FFF2-40B4-BE49-F238E27FC236}">
                <a16:creationId xmlns:a16="http://schemas.microsoft.com/office/drawing/2014/main" id="{D3CAD25A-DAA0-48DC-A98E-9A246AB768FB}"/>
              </a:ext>
            </a:extLst>
          </p:cNvPr>
          <p:cNvSpPr>
            <a:spLocks noGrp="1"/>
          </p:cNvSpPr>
          <p:nvPr>
            <p:ph idx="1"/>
          </p:nvPr>
        </p:nvSpPr>
        <p:spPr>
          <a:xfrm>
            <a:off x="457200" y="1600200"/>
            <a:ext cx="6192261" cy="4525963"/>
          </a:xfrm>
        </p:spPr>
        <p:txBody>
          <a:bodyPr/>
          <a:lstStyle/>
          <a:p>
            <a:r>
              <a:rPr lang="en-US" dirty="0"/>
              <a:t>Each half of the floc experiences drag that tends to cause that half of the floc to rotate</a:t>
            </a:r>
          </a:p>
          <a:p>
            <a:r>
              <a:rPr lang="en-US" dirty="0"/>
              <a:t>Buoyancy is at 3/8 r</a:t>
            </a:r>
          </a:p>
          <a:p>
            <a:r>
              <a:rPr lang="en-US" dirty="0"/>
              <a:t>Drag is at greater distance from center of sphere.</a:t>
            </a:r>
          </a:p>
          <a:p>
            <a:r>
              <a:rPr lang="en-US" dirty="0"/>
              <a:t>Result is torque that puts lower floc bond in tension.</a:t>
            </a:r>
          </a:p>
        </p:txBody>
      </p:sp>
      <p:cxnSp>
        <p:nvCxnSpPr>
          <p:cNvPr id="8" name="Straight Arrow Connector 7">
            <a:extLst>
              <a:ext uri="{FF2B5EF4-FFF2-40B4-BE49-F238E27FC236}">
                <a16:creationId xmlns:a16="http://schemas.microsoft.com/office/drawing/2014/main" id="{3369100B-1AB6-4A49-8E0C-3796C99FF6A6}"/>
              </a:ext>
            </a:extLst>
          </p:cNvPr>
          <p:cNvCxnSpPr>
            <a:cxnSpLocks/>
          </p:cNvCxnSpPr>
          <p:nvPr/>
        </p:nvCxnSpPr>
        <p:spPr bwMode="auto">
          <a:xfrm flipV="1">
            <a:off x="7918704" y="1826273"/>
            <a:ext cx="0" cy="1828800"/>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cxnSp>
        <p:nvCxnSpPr>
          <p:cNvPr id="9" name="Straight Arrow Connector 8">
            <a:extLst>
              <a:ext uri="{FF2B5EF4-FFF2-40B4-BE49-F238E27FC236}">
                <a16:creationId xmlns:a16="http://schemas.microsoft.com/office/drawing/2014/main" id="{AEEBEF96-3A97-48CD-B152-C7395D73B9E4}"/>
              </a:ext>
            </a:extLst>
          </p:cNvPr>
          <p:cNvCxnSpPr>
            <a:cxnSpLocks/>
          </p:cNvCxnSpPr>
          <p:nvPr/>
        </p:nvCxnSpPr>
        <p:spPr bwMode="auto">
          <a:xfrm>
            <a:off x="8376400" y="3145298"/>
            <a:ext cx="0" cy="1828800"/>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sp>
        <p:nvSpPr>
          <p:cNvPr id="14" name="TextBox 13">
            <a:extLst>
              <a:ext uri="{FF2B5EF4-FFF2-40B4-BE49-F238E27FC236}">
                <a16:creationId xmlns:a16="http://schemas.microsoft.com/office/drawing/2014/main" id="{12D4BDC9-8E75-417A-8167-071BEADDF328}"/>
              </a:ext>
            </a:extLst>
          </p:cNvPr>
          <p:cNvSpPr txBox="1"/>
          <p:nvPr/>
        </p:nvSpPr>
        <p:spPr>
          <a:xfrm>
            <a:off x="7626914" y="5067756"/>
            <a:ext cx="1638590" cy="523220"/>
          </a:xfrm>
          <a:prstGeom prst="rect">
            <a:avLst/>
          </a:prstGeom>
          <a:noFill/>
        </p:spPr>
        <p:txBody>
          <a:bodyPr wrap="none" rtlCol="0">
            <a:spAutoFit/>
          </a:bodyPr>
          <a:lstStyle/>
          <a:p>
            <a:r>
              <a:rPr lang="en-US" dirty="0"/>
              <a:t>Buoyancy</a:t>
            </a:r>
          </a:p>
        </p:txBody>
      </p:sp>
      <p:sp>
        <p:nvSpPr>
          <p:cNvPr id="15" name="TextBox 14">
            <a:extLst>
              <a:ext uri="{FF2B5EF4-FFF2-40B4-BE49-F238E27FC236}">
                <a16:creationId xmlns:a16="http://schemas.microsoft.com/office/drawing/2014/main" id="{03F07C55-10F6-455C-BDD9-56F5E39284A9}"/>
              </a:ext>
            </a:extLst>
          </p:cNvPr>
          <p:cNvSpPr txBox="1"/>
          <p:nvPr/>
        </p:nvSpPr>
        <p:spPr>
          <a:xfrm>
            <a:off x="7540815" y="1422108"/>
            <a:ext cx="902811" cy="523220"/>
          </a:xfrm>
          <a:prstGeom prst="rect">
            <a:avLst/>
          </a:prstGeom>
          <a:noFill/>
        </p:spPr>
        <p:txBody>
          <a:bodyPr wrap="none" rtlCol="0">
            <a:spAutoFit/>
          </a:bodyPr>
          <a:lstStyle/>
          <a:p>
            <a:r>
              <a:rPr lang="en-US" dirty="0"/>
              <a:t>Drag</a:t>
            </a:r>
          </a:p>
        </p:txBody>
      </p:sp>
      <p:sp>
        <p:nvSpPr>
          <p:cNvPr id="20" name="Arc 19">
            <a:extLst>
              <a:ext uri="{FF2B5EF4-FFF2-40B4-BE49-F238E27FC236}">
                <a16:creationId xmlns:a16="http://schemas.microsoft.com/office/drawing/2014/main" id="{FDC6BD72-56AD-423F-AB31-65328F248943}"/>
              </a:ext>
            </a:extLst>
          </p:cNvPr>
          <p:cNvSpPr/>
          <p:nvPr/>
        </p:nvSpPr>
        <p:spPr bwMode="auto">
          <a:xfrm rot="18925438" flipH="1">
            <a:off x="7398629" y="2194138"/>
            <a:ext cx="2606040" cy="2606040"/>
          </a:xfrm>
          <a:prstGeom prst="arc">
            <a:avLst>
              <a:gd name="adj1" fmla="val 16199998"/>
              <a:gd name="adj2" fmla="val 360285"/>
            </a:avLst>
          </a:prstGeom>
          <a:noFill/>
          <a:ln w="12700" cap="flat" cmpd="sng" algn="ctr">
            <a:solidFill>
              <a:schemeClr val="tx1"/>
            </a:solidFill>
            <a:prstDash val="solid"/>
            <a:round/>
            <a:headEnd type="triangl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Arc 20">
            <a:extLst>
              <a:ext uri="{FF2B5EF4-FFF2-40B4-BE49-F238E27FC236}">
                <a16:creationId xmlns:a16="http://schemas.microsoft.com/office/drawing/2014/main" id="{2118E111-CD10-4C56-8A84-96D51D9CA7A9}"/>
              </a:ext>
            </a:extLst>
          </p:cNvPr>
          <p:cNvSpPr/>
          <p:nvPr/>
        </p:nvSpPr>
        <p:spPr bwMode="auto">
          <a:xfrm rot="2674562">
            <a:off x="8202732" y="2106749"/>
            <a:ext cx="2606040" cy="2606040"/>
          </a:xfrm>
          <a:prstGeom prst="arc">
            <a:avLst>
              <a:gd name="adj1" fmla="val 16199998"/>
              <a:gd name="adj2" fmla="val 0"/>
            </a:avLst>
          </a:prstGeom>
          <a:noFill/>
          <a:ln w="12700" cap="flat" cmpd="sng" algn="ctr">
            <a:solidFill>
              <a:schemeClr val="tx1"/>
            </a:solidFill>
            <a:prstDash val="solid"/>
            <a:round/>
            <a:headEnd type="triangl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1498" name="Group 1497">
            <a:extLst>
              <a:ext uri="{FF2B5EF4-FFF2-40B4-BE49-F238E27FC236}">
                <a16:creationId xmlns:a16="http://schemas.microsoft.com/office/drawing/2014/main" id="{AFAB54F1-4A80-4E24-8213-F1B3DC39973F}"/>
              </a:ext>
            </a:extLst>
          </p:cNvPr>
          <p:cNvGrpSpPr/>
          <p:nvPr/>
        </p:nvGrpSpPr>
        <p:grpSpPr>
          <a:xfrm rot="6450154">
            <a:off x="8478100" y="2258749"/>
            <a:ext cx="2516626" cy="1922962"/>
            <a:chOff x="7331164" y="2610778"/>
            <a:chExt cx="2516626" cy="1922962"/>
          </a:xfrm>
        </p:grpSpPr>
        <p:grpSp>
          <p:nvGrpSpPr>
            <p:cNvPr id="1743" name="Group 1742">
              <a:extLst>
                <a:ext uri="{FF2B5EF4-FFF2-40B4-BE49-F238E27FC236}">
                  <a16:creationId xmlns:a16="http://schemas.microsoft.com/office/drawing/2014/main" id="{ACCCC34F-8AB6-4E52-8F05-5FC6E96E4EBF}"/>
                </a:ext>
              </a:extLst>
            </p:cNvPr>
            <p:cNvGrpSpPr/>
            <p:nvPr/>
          </p:nvGrpSpPr>
          <p:grpSpPr>
            <a:xfrm>
              <a:off x="7331164" y="3239774"/>
              <a:ext cx="657768" cy="378452"/>
              <a:chOff x="4777947" y="3207622"/>
              <a:chExt cx="657768" cy="378452"/>
            </a:xfrm>
          </p:grpSpPr>
          <p:grpSp>
            <p:nvGrpSpPr>
              <p:cNvPr id="1972" name="Group 1971">
                <a:extLst>
                  <a:ext uri="{FF2B5EF4-FFF2-40B4-BE49-F238E27FC236}">
                    <a16:creationId xmlns:a16="http://schemas.microsoft.com/office/drawing/2014/main" id="{461FB81E-024D-484D-A471-F983576542E2}"/>
                  </a:ext>
                </a:extLst>
              </p:cNvPr>
              <p:cNvGrpSpPr/>
              <p:nvPr/>
            </p:nvGrpSpPr>
            <p:grpSpPr>
              <a:xfrm>
                <a:off x="4777947" y="3207622"/>
                <a:ext cx="499826" cy="320263"/>
                <a:chOff x="4503627" y="2218458"/>
                <a:chExt cx="499826" cy="320263"/>
              </a:xfrm>
            </p:grpSpPr>
            <p:grpSp>
              <p:nvGrpSpPr>
                <p:cNvPr id="1980" name="Group 176">
                  <a:extLst>
                    <a:ext uri="{FF2B5EF4-FFF2-40B4-BE49-F238E27FC236}">
                      <a16:creationId xmlns:a16="http://schemas.microsoft.com/office/drawing/2014/main" id="{070DC097-BFEE-4C94-B708-1C8BDF3B5B90}"/>
                    </a:ext>
                  </a:extLst>
                </p:cNvPr>
                <p:cNvGrpSpPr/>
                <p:nvPr/>
              </p:nvGrpSpPr>
              <p:grpSpPr>
                <a:xfrm>
                  <a:off x="4503627" y="2301538"/>
                  <a:ext cx="300259" cy="237183"/>
                  <a:chOff x="2962956" y="2115885"/>
                  <a:chExt cx="300259" cy="237183"/>
                </a:xfrm>
              </p:grpSpPr>
              <p:pic>
                <p:nvPicPr>
                  <p:cNvPr id="1984" name="Picture 24 1">
                    <a:extLst>
                      <a:ext uri="{FF2B5EF4-FFF2-40B4-BE49-F238E27FC236}">
                        <a16:creationId xmlns:a16="http://schemas.microsoft.com/office/drawing/2014/main" id="{3985C61F-05A8-4886-901C-8DF2A134C5B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85" name="Picture 24 2">
                    <a:extLst>
                      <a:ext uri="{FF2B5EF4-FFF2-40B4-BE49-F238E27FC236}">
                        <a16:creationId xmlns:a16="http://schemas.microsoft.com/office/drawing/2014/main" id="{CC45CED9-2681-4DCD-A2E5-AE4F5B149BC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81" name="Group 179">
                  <a:extLst>
                    <a:ext uri="{FF2B5EF4-FFF2-40B4-BE49-F238E27FC236}">
                      <a16:creationId xmlns:a16="http://schemas.microsoft.com/office/drawing/2014/main" id="{3825A8CA-89E7-4E9A-9BE7-AC88C201136A}"/>
                    </a:ext>
                  </a:extLst>
                </p:cNvPr>
                <p:cNvGrpSpPr/>
                <p:nvPr/>
              </p:nvGrpSpPr>
              <p:grpSpPr>
                <a:xfrm>
                  <a:off x="4719823" y="2218458"/>
                  <a:ext cx="283630" cy="253824"/>
                  <a:chOff x="6986427" y="2972145"/>
                  <a:chExt cx="283630" cy="253824"/>
                </a:xfrm>
              </p:grpSpPr>
              <p:pic>
                <p:nvPicPr>
                  <p:cNvPr id="1982" name="Picture 24 3">
                    <a:extLst>
                      <a:ext uri="{FF2B5EF4-FFF2-40B4-BE49-F238E27FC236}">
                        <a16:creationId xmlns:a16="http://schemas.microsoft.com/office/drawing/2014/main" id="{CD8AF4DF-8475-440B-B293-068386EF62F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83" name="Picture 24 4">
                    <a:extLst>
                      <a:ext uri="{FF2B5EF4-FFF2-40B4-BE49-F238E27FC236}">
                        <a16:creationId xmlns:a16="http://schemas.microsoft.com/office/drawing/2014/main" id="{BBFD6414-8798-4E92-859E-E5D26724A2C8}"/>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73" name="Group 1972">
                <a:extLst>
                  <a:ext uri="{FF2B5EF4-FFF2-40B4-BE49-F238E27FC236}">
                    <a16:creationId xmlns:a16="http://schemas.microsoft.com/office/drawing/2014/main" id="{65662039-FACE-44D8-A6C1-2DB92DACBC2D}"/>
                  </a:ext>
                </a:extLst>
              </p:cNvPr>
              <p:cNvGrpSpPr/>
              <p:nvPr/>
            </p:nvGrpSpPr>
            <p:grpSpPr>
              <a:xfrm>
                <a:off x="4935889" y="3265811"/>
                <a:ext cx="499826" cy="320263"/>
                <a:chOff x="4503627" y="2218458"/>
                <a:chExt cx="499826" cy="320263"/>
              </a:xfrm>
            </p:grpSpPr>
            <p:grpSp>
              <p:nvGrpSpPr>
                <p:cNvPr id="1974" name="Group 176">
                  <a:extLst>
                    <a:ext uri="{FF2B5EF4-FFF2-40B4-BE49-F238E27FC236}">
                      <a16:creationId xmlns:a16="http://schemas.microsoft.com/office/drawing/2014/main" id="{DB582E57-4C0E-49B0-82FC-B6FB5E09C90A}"/>
                    </a:ext>
                  </a:extLst>
                </p:cNvPr>
                <p:cNvGrpSpPr/>
                <p:nvPr/>
              </p:nvGrpSpPr>
              <p:grpSpPr>
                <a:xfrm>
                  <a:off x="4503627" y="2301538"/>
                  <a:ext cx="300259" cy="237183"/>
                  <a:chOff x="2962956" y="2115885"/>
                  <a:chExt cx="300259" cy="237183"/>
                </a:xfrm>
              </p:grpSpPr>
              <p:pic>
                <p:nvPicPr>
                  <p:cNvPr id="1978" name="Picture 24 5">
                    <a:extLst>
                      <a:ext uri="{FF2B5EF4-FFF2-40B4-BE49-F238E27FC236}">
                        <a16:creationId xmlns:a16="http://schemas.microsoft.com/office/drawing/2014/main" id="{41BB34C7-D0B7-40D5-AC65-A7045DBBB79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79" name="Picture 24 6">
                    <a:extLst>
                      <a:ext uri="{FF2B5EF4-FFF2-40B4-BE49-F238E27FC236}">
                        <a16:creationId xmlns:a16="http://schemas.microsoft.com/office/drawing/2014/main" id="{3ED9DAAC-A98B-4EB9-81C1-BE61DBDD53E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75" name="Group 179">
                  <a:extLst>
                    <a:ext uri="{FF2B5EF4-FFF2-40B4-BE49-F238E27FC236}">
                      <a16:creationId xmlns:a16="http://schemas.microsoft.com/office/drawing/2014/main" id="{56455255-0D71-49BD-AF22-EDAB25F6D8CC}"/>
                    </a:ext>
                  </a:extLst>
                </p:cNvPr>
                <p:cNvGrpSpPr/>
                <p:nvPr/>
              </p:nvGrpSpPr>
              <p:grpSpPr>
                <a:xfrm>
                  <a:off x="4719823" y="2218458"/>
                  <a:ext cx="283630" cy="253824"/>
                  <a:chOff x="6986427" y="2972145"/>
                  <a:chExt cx="283630" cy="253824"/>
                </a:xfrm>
              </p:grpSpPr>
              <p:pic>
                <p:nvPicPr>
                  <p:cNvPr id="1976" name="Picture 24 7">
                    <a:extLst>
                      <a:ext uri="{FF2B5EF4-FFF2-40B4-BE49-F238E27FC236}">
                        <a16:creationId xmlns:a16="http://schemas.microsoft.com/office/drawing/2014/main" id="{78749D72-E1AE-48B9-BB6A-12F8C65019E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77" name="Picture 24 8">
                    <a:extLst>
                      <a:ext uri="{FF2B5EF4-FFF2-40B4-BE49-F238E27FC236}">
                        <a16:creationId xmlns:a16="http://schemas.microsoft.com/office/drawing/2014/main" id="{7468326E-BE7A-4548-A3BF-4B0E5451FA7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4" name="Group 1743">
              <a:extLst>
                <a:ext uri="{FF2B5EF4-FFF2-40B4-BE49-F238E27FC236}">
                  <a16:creationId xmlns:a16="http://schemas.microsoft.com/office/drawing/2014/main" id="{E62BF420-EF76-4B1D-8059-F43372F9E0FF}"/>
                </a:ext>
              </a:extLst>
            </p:cNvPr>
            <p:cNvGrpSpPr/>
            <p:nvPr/>
          </p:nvGrpSpPr>
          <p:grpSpPr>
            <a:xfrm>
              <a:off x="7339478" y="3515753"/>
              <a:ext cx="601238" cy="499826"/>
              <a:chOff x="5841977" y="3176030"/>
              <a:chExt cx="601238" cy="499826"/>
            </a:xfrm>
          </p:grpSpPr>
          <p:grpSp>
            <p:nvGrpSpPr>
              <p:cNvPr id="1958" name="Group 1957">
                <a:extLst>
                  <a:ext uri="{FF2B5EF4-FFF2-40B4-BE49-F238E27FC236}">
                    <a16:creationId xmlns:a16="http://schemas.microsoft.com/office/drawing/2014/main" id="{27719F9A-D796-4FA2-B4FE-B7732CE32312}"/>
                  </a:ext>
                </a:extLst>
              </p:cNvPr>
              <p:cNvGrpSpPr/>
              <p:nvPr/>
            </p:nvGrpSpPr>
            <p:grpSpPr>
              <a:xfrm rot="19742345">
                <a:off x="5841977" y="3207622"/>
                <a:ext cx="499826" cy="320263"/>
                <a:chOff x="4503627" y="2218458"/>
                <a:chExt cx="499826" cy="320263"/>
              </a:xfrm>
            </p:grpSpPr>
            <p:grpSp>
              <p:nvGrpSpPr>
                <p:cNvPr id="1966" name="Group 176">
                  <a:extLst>
                    <a:ext uri="{FF2B5EF4-FFF2-40B4-BE49-F238E27FC236}">
                      <a16:creationId xmlns:a16="http://schemas.microsoft.com/office/drawing/2014/main" id="{08A35DC4-1967-4825-AA83-13B9FA6A63E6}"/>
                    </a:ext>
                  </a:extLst>
                </p:cNvPr>
                <p:cNvGrpSpPr/>
                <p:nvPr/>
              </p:nvGrpSpPr>
              <p:grpSpPr>
                <a:xfrm>
                  <a:off x="4503627" y="2301538"/>
                  <a:ext cx="300259" cy="237183"/>
                  <a:chOff x="2962956" y="2115885"/>
                  <a:chExt cx="300259" cy="237183"/>
                </a:xfrm>
              </p:grpSpPr>
              <p:pic>
                <p:nvPicPr>
                  <p:cNvPr id="1970" name="Picture 24 9">
                    <a:extLst>
                      <a:ext uri="{FF2B5EF4-FFF2-40B4-BE49-F238E27FC236}">
                        <a16:creationId xmlns:a16="http://schemas.microsoft.com/office/drawing/2014/main" id="{D5E78E01-D113-46F9-BE53-433C81B8480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71" name="Picture 24 10">
                    <a:extLst>
                      <a:ext uri="{FF2B5EF4-FFF2-40B4-BE49-F238E27FC236}">
                        <a16:creationId xmlns:a16="http://schemas.microsoft.com/office/drawing/2014/main" id="{F642DA5A-6F57-4CDB-A360-A09D2CBC4896}"/>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67" name="Group 179">
                  <a:extLst>
                    <a:ext uri="{FF2B5EF4-FFF2-40B4-BE49-F238E27FC236}">
                      <a16:creationId xmlns:a16="http://schemas.microsoft.com/office/drawing/2014/main" id="{2C655C61-BF06-4387-80D7-AABECBFEF809}"/>
                    </a:ext>
                  </a:extLst>
                </p:cNvPr>
                <p:cNvGrpSpPr/>
                <p:nvPr/>
              </p:nvGrpSpPr>
              <p:grpSpPr>
                <a:xfrm>
                  <a:off x="4719823" y="2218458"/>
                  <a:ext cx="283630" cy="253824"/>
                  <a:chOff x="6986427" y="2972145"/>
                  <a:chExt cx="283630" cy="253824"/>
                </a:xfrm>
              </p:grpSpPr>
              <p:pic>
                <p:nvPicPr>
                  <p:cNvPr id="1968" name="Picture 24 11">
                    <a:extLst>
                      <a:ext uri="{FF2B5EF4-FFF2-40B4-BE49-F238E27FC236}">
                        <a16:creationId xmlns:a16="http://schemas.microsoft.com/office/drawing/2014/main" id="{9B68781D-DB3A-4AA7-850D-6ED2DDD8C7A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69" name="Picture 24 12">
                    <a:extLst>
                      <a:ext uri="{FF2B5EF4-FFF2-40B4-BE49-F238E27FC236}">
                        <a16:creationId xmlns:a16="http://schemas.microsoft.com/office/drawing/2014/main" id="{0504AF01-9345-4D60-A604-BEC99B1A414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59" name="Group 1958">
                <a:extLst>
                  <a:ext uri="{FF2B5EF4-FFF2-40B4-BE49-F238E27FC236}">
                    <a16:creationId xmlns:a16="http://schemas.microsoft.com/office/drawing/2014/main" id="{5F9AF884-DBB7-41FD-BCE8-BDDBF02CE7FA}"/>
                  </a:ext>
                </a:extLst>
              </p:cNvPr>
              <p:cNvGrpSpPr/>
              <p:nvPr/>
            </p:nvGrpSpPr>
            <p:grpSpPr>
              <a:xfrm rot="17239213">
                <a:off x="6033171" y="3265811"/>
                <a:ext cx="499826" cy="320263"/>
                <a:chOff x="4503627" y="2218458"/>
                <a:chExt cx="499826" cy="320263"/>
              </a:xfrm>
            </p:grpSpPr>
            <p:grpSp>
              <p:nvGrpSpPr>
                <p:cNvPr id="1960" name="Group 176">
                  <a:extLst>
                    <a:ext uri="{FF2B5EF4-FFF2-40B4-BE49-F238E27FC236}">
                      <a16:creationId xmlns:a16="http://schemas.microsoft.com/office/drawing/2014/main" id="{AEE4362C-A640-49C4-BCE2-540B7546335C}"/>
                    </a:ext>
                  </a:extLst>
                </p:cNvPr>
                <p:cNvGrpSpPr/>
                <p:nvPr/>
              </p:nvGrpSpPr>
              <p:grpSpPr>
                <a:xfrm>
                  <a:off x="4503627" y="2301538"/>
                  <a:ext cx="300259" cy="237183"/>
                  <a:chOff x="2962956" y="2115885"/>
                  <a:chExt cx="300259" cy="237183"/>
                </a:xfrm>
              </p:grpSpPr>
              <p:pic>
                <p:nvPicPr>
                  <p:cNvPr id="1964" name="Picture 24 13">
                    <a:extLst>
                      <a:ext uri="{FF2B5EF4-FFF2-40B4-BE49-F238E27FC236}">
                        <a16:creationId xmlns:a16="http://schemas.microsoft.com/office/drawing/2014/main" id="{E62B8787-8C60-4FA8-B708-41764583391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65" name="Picture 24 14">
                    <a:extLst>
                      <a:ext uri="{FF2B5EF4-FFF2-40B4-BE49-F238E27FC236}">
                        <a16:creationId xmlns:a16="http://schemas.microsoft.com/office/drawing/2014/main" id="{D020439E-540E-44C6-8005-4A20937D494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61" name="Group 179">
                  <a:extLst>
                    <a:ext uri="{FF2B5EF4-FFF2-40B4-BE49-F238E27FC236}">
                      <a16:creationId xmlns:a16="http://schemas.microsoft.com/office/drawing/2014/main" id="{45EA3B16-1452-4530-AF54-86A652CF705F}"/>
                    </a:ext>
                  </a:extLst>
                </p:cNvPr>
                <p:cNvGrpSpPr/>
                <p:nvPr/>
              </p:nvGrpSpPr>
              <p:grpSpPr>
                <a:xfrm>
                  <a:off x="4719823" y="2218458"/>
                  <a:ext cx="283630" cy="253824"/>
                  <a:chOff x="6986427" y="2972145"/>
                  <a:chExt cx="283630" cy="253824"/>
                </a:xfrm>
              </p:grpSpPr>
              <p:pic>
                <p:nvPicPr>
                  <p:cNvPr id="1962" name="Picture 24 15">
                    <a:extLst>
                      <a:ext uri="{FF2B5EF4-FFF2-40B4-BE49-F238E27FC236}">
                        <a16:creationId xmlns:a16="http://schemas.microsoft.com/office/drawing/2014/main" id="{6A22AA5D-6AE4-4B09-B7A0-A0D2AC61209F}"/>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63" name="Picture 24 16">
                    <a:extLst>
                      <a:ext uri="{FF2B5EF4-FFF2-40B4-BE49-F238E27FC236}">
                        <a16:creationId xmlns:a16="http://schemas.microsoft.com/office/drawing/2014/main" id="{77EFD1B0-2328-46C5-930C-6C3FD6B014B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5" name="Group 1744">
              <a:extLst>
                <a:ext uri="{FF2B5EF4-FFF2-40B4-BE49-F238E27FC236}">
                  <a16:creationId xmlns:a16="http://schemas.microsoft.com/office/drawing/2014/main" id="{18DE4A37-C600-49BA-B52A-561802B260A7}"/>
                </a:ext>
              </a:extLst>
            </p:cNvPr>
            <p:cNvGrpSpPr/>
            <p:nvPr/>
          </p:nvGrpSpPr>
          <p:grpSpPr>
            <a:xfrm>
              <a:off x="7808591" y="3259170"/>
              <a:ext cx="1055948" cy="610380"/>
              <a:chOff x="6261214" y="3135578"/>
              <a:chExt cx="1055948" cy="610380"/>
            </a:xfrm>
          </p:grpSpPr>
          <p:grpSp>
            <p:nvGrpSpPr>
              <p:cNvPr id="1928" name="Group 1927">
                <a:extLst>
                  <a:ext uri="{FF2B5EF4-FFF2-40B4-BE49-F238E27FC236}">
                    <a16:creationId xmlns:a16="http://schemas.microsoft.com/office/drawing/2014/main" id="{8B202537-D15F-41CA-B0E9-11D90CE36274}"/>
                  </a:ext>
                </a:extLst>
              </p:cNvPr>
              <p:cNvGrpSpPr/>
              <p:nvPr/>
            </p:nvGrpSpPr>
            <p:grpSpPr>
              <a:xfrm>
                <a:off x="6659394" y="3135578"/>
                <a:ext cx="657768" cy="378452"/>
                <a:chOff x="4777947" y="3207622"/>
                <a:chExt cx="657768" cy="378452"/>
              </a:xfrm>
            </p:grpSpPr>
            <p:grpSp>
              <p:nvGrpSpPr>
                <p:cNvPr id="1944" name="Group 1943">
                  <a:extLst>
                    <a:ext uri="{FF2B5EF4-FFF2-40B4-BE49-F238E27FC236}">
                      <a16:creationId xmlns:a16="http://schemas.microsoft.com/office/drawing/2014/main" id="{0E48729D-7044-4109-A841-0BB1F9ED9D1F}"/>
                    </a:ext>
                  </a:extLst>
                </p:cNvPr>
                <p:cNvGrpSpPr/>
                <p:nvPr/>
              </p:nvGrpSpPr>
              <p:grpSpPr>
                <a:xfrm>
                  <a:off x="4777947" y="3207622"/>
                  <a:ext cx="499826" cy="320263"/>
                  <a:chOff x="4503627" y="2218458"/>
                  <a:chExt cx="499826" cy="320263"/>
                </a:xfrm>
              </p:grpSpPr>
              <p:grpSp>
                <p:nvGrpSpPr>
                  <p:cNvPr id="1952" name="Group 176">
                    <a:extLst>
                      <a:ext uri="{FF2B5EF4-FFF2-40B4-BE49-F238E27FC236}">
                        <a16:creationId xmlns:a16="http://schemas.microsoft.com/office/drawing/2014/main" id="{FE1A5E69-5D7E-45AF-A98A-B2FC7CEA8971}"/>
                      </a:ext>
                    </a:extLst>
                  </p:cNvPr>
                  <p:cNvGrpSpPr/>
                  <p:nvPr/>
                </p:nvGrpSpPr>
                <p:grpSpPr>
                  <a:xfrm>
                    <a:off x="4503627" y="2301538"/>
                    <a:ext cx="300259" cy="237183"/>
                    <a:chOff x="2962956" y="2115885"/>
                    <a:chExt cx="300259" cy="237183"/>
                  </a:xfrm>
                </p:grpSpPr>
                <p:pic>
                  <p:nvPicPr>
                    <p:cNvPr id="1956" name="Picture 24 17">
                      <a:extLst>
                        <a:ext uri="{FF2B5EF4-FFF2-40B4-BE49-F238E27FC236}">
                          <a16:creationId xmlns:a16="http://schemas.microsoft.com/office/drawing/2014/main" id="{1D707D30-4395-4B29-BA6B-5DF299ADA519}"/>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57" name="Picture 24 18">
                      <a:extLst>
                        <a:ext uri="{FF2B5EF4-FFF2-40B4-BE49-F238E27FC236}">
                          <a16:creationId xmlns:a16="http://schemas.microsoft.com/office/drawing/2014/main" id="{D07124BF-4ECD-48E0-8985-D2112B5E853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53" name="Group 179">
                    <a:extLst>
                      <a:ext uri="{FF2B5EF4-FFF2-40B4-BE49-F238E27FC236}">
                        <a16:creationId xmlns:a16="http://schemas.microsoft.com/office/drawing/2014/main" id="{C920D4DD-031C-4DA6-B58A-93BDE2918E48}"/>
                      </a:ext>
                    </a:extLst>
                  </p:cNvPr>
                  <p:cNvGrpSpPr/>
                  <p:nvPr/>
                </p:nvGrpSpPr>
                <p:grpSpPr>
                  <a:xfrm>
                    <a:off x="4719823" y="2218458"/>
                    <a:ext cx="283630" cy="253824"/>
                    <a:chOff x="6986427" y="2972145"/>
                    <a:chExt cx="283630" cy="253824"/>
                  </a:xfrm>
                </p:grpSpPr>
                <p:pic>
                  <p:nvPicPr>
                    <p:cNvPr id="1954" name="Picture 24 19">
                      <a:extLst>
                        <a:ext uri="{FF2B5EF4-FFF2-40B4-BE49-F238E27FC236}">
                          <a16:creationId xmlns:a16="http://schemas.microsoft.com/office/drawing/2014/main" id="{8D28B759-60B7-42EA-A91E-B0ADAE84447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55" name="Picture 24 20">
                      <a:extLst>
                        <a:ext uri="{FF2B5EF4-FFF2-40B4-BE49-F238E27FC236}">
                          <a16:creationId xmlns:a16="http://schemas.microsoft.com/office/drawing/2014/main" id="{24FF6139-7E57-4BEA-A669-3A454F39C3A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45" name="Group 1944">
                  <a:extLst>
                    <a:ext uri="{FF2B5EF4-FFF2-40B4-BE49-F238E27FC236}">
                      <a16:creationId xmlns:a16="http://schemas.microsoft.com/office/drawing/2014/main" id="{BD7F68FC-7BCC-4E76-BCE0-516AAF279B8C}"/>
                    </a:ext>
                  </a:extLst>
                </p:cNvPr>
                <p:cNvGrpSpPr/>
                <p:nvPr/>
              </p:nvGrpSpPr>
              <p:grpSpPr>
                <a:xfrm>
                  <a:off x="4935889" y="3265811"/>
                  <a:ext cx="499826" cy="320263"/>
                  <a:chOff x="4503627" y="2218458"/>
                  <a:chExt cx="499826" cy="320263"/>
                </a:xfrm>
              </p:grpSpPr>
              <p:grpSp>
                <p:nvGrpSpPr>
                  <p:cNvPr id="1946" name="Group 176">
                    <a:extLst>
                      <a:ext uri="{FF2B5EF4-FFF2-40B4-BE49-F238E27FC236}">
                        <a16:creationId xmlns:a16="http://schemas.microsoft.com/office/drawing/2014/main" id="{1D205AA5-78CF-4A4A-8BED-3B383DD45896}"/>
                      </a:ext>
                    </a:extLst>
                  </p:cNvPr>
                  <p:cNvGrpSpPr/>
                  <p:nvPr/>
                </p:nvGrpSpPr>
                <p:grpSpPr>
                  <a:xfrm>
                    <a:off x="4503627" y="2301538"/>
                    <a:ext cx="300259" cy="237183"/>
                    <a:chOff x="2962956" y="2115885"/>
                    <a:chExt cx="300259" cy="237183"/>
                  </a:xfrm>
                </p:grpSpPr>
                <p:pic>
                  <p:nvPicPr>
                    <p:cNvPr id="1950" name="Picture 24 21">
                      <a:extLst>
                        <a:ext uri="{FF2B5EF4-FFF2-40B4-BE49-F238E27FC236}">
                          <a16:creationId xmlns:a16="http://schemas.microsoft.com/office/drawing/2014/main" id="{DECAFEC0-FCA0-48E9-B652-7EAD3D2F87F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51" name="Picture 24 22">
                      <a:extLst>
                        <a:ext uri="{FF2B5EF4-FFF2-40B4-BE49-F238E27FC236}">
                          <a16:creationId xmlns:a16="http://schemas.microsoft.com/office/drawing/2014/main" id="{0A91598A-17C6-4899-991C-1DF4F6FDC91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47" name="Group 179">
                    <a:extLst>
                      <a:ext uri="{FF2B5EF4-FFF2-40B4-BE49-F238E27FC236}">
                        <a16:creationId xmlns:a16="http://schemas.microsoft.com/office/drawing/2014/main" id="{645B2F98-BF95-418C-A2A4-D74A1D5E16B9}"/>
                      </a:ext>
                    </a:extLst>
                  </p:cNvPr>
                  <p:cNvGrpSpPr/>
                  <p:nvPr/>
                </p:nvGrpSpPr>
                <p:grpSpPr>
                  <a:xfrm>
                    <a:off x="4719823" y="2218458"/>
                    <a:ext cx="283630" cy="253824"/>
                    <a:chOff x="6986427" y="2972145"/>
                    <a:chExt cx="283630" cy="253824"/>
                  </a:xfrm>
                </p:grpSpPr>
                <p:pic>
                  <p:nvPicPr>
                    <p:cNvPr id="1948" name="Picture 24 23">
                      <a:extLst>
                        <a:ext uri="{FF2B5EF4-FFF2-40B4-BE49-F238E27FC236}">
                          <a16:creationId xmlns:a16="http://schemas.microsoft.com/office/drawing/2014/main" id="{47810FAC-B16D-450E-95BF-93F7D2F3F6C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9" name="Picture 24 24">
                      <a:extLst>
                        <a:ext uri="{FF2B5EF4-FFF2-40B4-BE49-F238E27FC236}">
                          <a16:creationId xmlns:a16="http://schemas.microsoft.com/office/drawing/2014/main" id="{6E5D94FE-8274-4CC1-9791-3AF3CE580EF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929" name="Group 1928">
                <a:extLst>
                  <a:ext uri="{FF2B5EF4-FFF2-40B4-BE49-F238E27FC236}">
                    <a16:creationId xmlns:a16="http://schemas.microsoft.com/office/drawing/2014/main" id="{9DA70DFB-AE6F-4D4D-A253-0884032E20F4}"/>
                  </a:ext>
                </a:extLst>
              </p:cNvPr>
              <p:cNvGrpSpPr/>
              <p:nvPr/>
            </p:nvGrpSpPr>
            <p:grpSpPr>
              <a:xfrm rot="18877668">
                <a:off x="6210508" y="3195426"/>
                <a:ext cx="601238" cy="499826"/>
                <a:chOff x="5841977" y="3176030"/>
                <a:chExt cx="601238" cy="499826"/>
              </a:xfrm>
            </p:grpSpPr>
            <p:grpSp>
              <p:nvGrpSpPr>
                <p:cNvPr id="1930" name="Group 1929">
                  <a:extLst>
                    <a:ext uri="{FF2B5EF4-FFF2-40B4-BE49-F238E27FC236}">
                      <a16:creationId xmlns:a16="http://schemas.microsoft.com/office/drawing/2014/main" id="{5BC97C8D-0D16-4492-8CE3-F424DC65151C}"/>
                    </a:ext>
                  </a:extLst>
                </p:cNvPr>
                <p:cNvGrpSpPr/>
                <p:nvPr/>
              </p:nvGrpSpPr>
              <p:grpSpPr>
                <a:xfrm rot="19742345">
                  <a:off x="5841977" y="3207622"/>
                  <a:ext cx="499826" cy="320263"/>
                  <a:chOff x="4503627" y="2218458"/>
                  <a:chExt cx="499826" cy="320263"/>
                </a:xfrm>
              </p:grpSpPr>
              <p:grpSp>
                <p:nvGrpSpPr>
                  <p:cNvPr id="1938" name="Group 176">
                    <a:extLst>
                      <a:ext uri="{FF2B5EF4-FFF2-40B4-BE49-F238E27FC236}">
                        <a16:creationId xmlns:a16="http://schemas.microsoft.com/office/drawing/2014/main" id="{591DD273-C770-4D83-8271-0BF79E1CF8D0}"/>
                      </a:ext>
                    </a:extLst>
                  </p:cNvPr>
                  <p:cNvGrpSpPr/>
                  <p:nvPr/>
                </p:nvGrpSpPr>
                <p:grpSpPr>
                  <a:xfrm>
                    <a:off x="4503627" y="2301538"/>
                    <a:ext cx="300259" cy="237183"/>
                    <a:chOff x="2962956" y="2115885"/>
                    <a:chExt cx="300259" cy="237183"/>
                  </a:xfrm>
                </p:grpSpPr>
                <p:pic>
                  <p:nvPicPr>
                    <p:cNvPr id="1942" name="Picture 24 25">
                      <a:extLst>
                        <a:ext uri="{FF2B5EF4-FFF2-40B4-BE49-F238E27FC236}">
                          <a16:creationId xmlns:a16="http://schemas.microsoft.com/office/drawing/2014/main" id="{CD62BE0E-6ECD-4829-ACAB-2C780C5B797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43" name="Picture 24 26">
                      <a:extLst>
                        <a:ext uri="{FF2B5EF4-FFF2-40B4-BE49-F238E27FC236}">
                          <a16:creationId xmlns:a16="http://schemas.microsoft.com/office/drawing/2014/main" id="{5890C944-F2A8-476A-B636-38E88E5F698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39" name="Group 179">
                    <a:extLst>
                      <a:ext uri="{FF2B5EF4-FFF2-40B4-BE49-F238E27FC236}">
                        <a16:creationId xmlns:a16="http://schemas.microsoft.com/office/drawing/2014/main" id="{DC52B935-2917-4623-8512-1086B241E7CB}"/>
                      </a:ext>
                    </a:extLst>
                  </p:cNvPr>
                  <p:cNvGrpSpPr/>
                  <p:nvPr/>
                </p:nvGrpSpPr>
                <p:grpSpPr>
                  <a:xfrm>
                    <a:off x="4719823" y="2218458"/>
                    <a:ext cx="283630" cy="253824"/>
                    <a:chOff x="6986427" y="2972145"/>
                    <a:chExt cx="283630" cy="253824"/>
                  </a:xfrm>
                </p:grpSpPr>
                <p:pic>
                  <p:nvPicPr>
                    <p:cNvPr id="1940" name="Picture 24 27">
                      <a:extLst>
                        <a:ext uri="{FF2B5EF4-FFF2-40B4-BE49-F238E27FC236}">
                          <a16:creationId xmlns:a16="http://schemas.microsoft.com/office/drawing/2014/main" id="{60B84452-A0DC-4EB5-BF61-3F8D03C986C5}"/>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1" name="Picture 24 28">
                      <a:extLst>
                        <a:ext uri="{FF2B5EF4-FFF2-40B4-BE49-F238E27FC236}">
                          <a16:creationId xmlns:a16="http://schemas.microsoft.com/office/drawing/2014/main" id="{FAD1B7E3-4AB0-4C13-AC71-F15A2714FA09}"/>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31" name="Group 1930">
                  <a:extLst>
                    <a:ext uri="{FF2B5EF4-FFF2-40B4-BE49-F238E27FC236}">
                      <a16:creationId xmlns:a16="http://schemas.microsoft.com/office/drawing/2014/main" id="{8A34E7FC-4D1A-4578-BA3F-54C4958F6282}"/>
                    </a:ext>
                  </a:extLst>
                </p:cNvPr>
                <p:cNvGrpSpPr/>
                <p:nvPr/>
              </p:nvGrpSpPr>
              <p:grpSpPr>
                <a:xfrm rot="17239213">
                  <a:off x="6033171" y="3265811"/>
                  <a:ext cx="499826" cy="320263"/>
                  <a:chOff x="4503627" y="2218458"/>
                  <a:chExt cx="499826" cy="320263"/>
                </a:xfrm>
              </p:grpSpPr>
              <p:grpSp>
                <p:nvGrpSpPr>
                  <p:cNvPr id="1932" name="Group 176">
                    <a:extLst>
                      <a:ext uri="{FF2B5EF4-FFF2-40B4-BE49-F238E27FC236}">
                        <a16:creationId xmlns:a16="http://schemas.microsoft.com/office/drawing/2014/main" id="{4A3C4859-687F-4AD8-9B60-EEB5F196B86C}"/>
                      </a:ext>
                    </a:extLst>
                  </p:cNvPr>
                  <p:cNvGrpSpPr/>
                  <p:nvPr/>
                </p:nvGrpSpPr>
                <p:grpSpPr>
                  <a:xfrm>
                    <a:off x="4503627" y="2301538"/>
                    <a:ext cx="300259" cy="237183"/>
                    <a:chOff x="2962956" y="2115885"/>
                    <a:chExt cx="300259" cy="237183"/>
                  </a:xfrm>
                </p:grpSpPr>
                <p:pic>
                  <p:nvPicPr>
                    <p:cNvPr id="1936" name="Picture 24 29">
                      <a:extLst>
                        <a:ext uri="{FF2B5EF4-FFF2-40B4-BE49-F238E27FC236}">
                          <a16:creationId xmlns:a16="http://schemas.microsoft.com/office/drawing/2014/main" id="{216983A1-639B-4414-B7A2-FB80B25A86F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37" name="Picture 24 30">
                      <a:extLst>
                        <a:ext uri="{FF2B5EF4-FFF2-40B4-BE49-F238E27FC236}">
                          <a16:creationId xmlns:a16="http://schemas.microsoft.com/office/drawing/2014/main" id="{6BF6EAA2-E54E-4E57-86B4-F1D684380BF7}"/>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33" name="Group 179">
                    <a:extLst>
                      <a:ext uri="{FF2B5EF4-FFF2-40B4-BE49-F238E27FC236}">
                        <a16:creationId xmlns:a16="http://schemas.microsoft.com/office/drawing/2014/main" id="{9A0A8EC6-0F97-454D-B38C-5E2B7D06B113}"/>
                      </a:ext>
                    </a:extLst>
                  </p:cNvPr>
                  <p:cNvGrpSpPr/>
                  <p:nvPr/>
                </p:nvGrpSpPr>
                <p:grpSpPr>
                  <a:xfrm>
                    <a:off x="4719823" y="2218458"/>
                    <a:ext cx="283630" cy="253824"/>
                    <a:chOff x="6986427" y="2972145"/>
                    <a:chExt cx="283630" cy="253824"/>
                  </a:xfrm>
                </p:grpSpPr>
                <p:pic>
                  <p:nvPicPr>
                    <p:cNvPr id="1934" name="Picture 24 31">
                      <a:extLst>
                        <a:ext uri="{FF2B5EF4-FFF2-40B4-BE49-F238E27FC236}">
                          <a16:creationId xmlns:a16="http://schemas.microsoft.com/office/drawing/2014/main" id="{25901A2D-3BE9-4E6F-86A9-8F259F068A4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35" name="Picture 24 32">
                      <a:extLst>
                        <a:ext uri="{FF2B5EF4-FFF2-40B4-BE49-F238E27FC236}">
                          <a16:creationId xmlns:a16="http://schemas.microsoft.com/office/drawing/2014/main" id="{155768C5-E833-4264-A93F-3023CBB06BDE}"/>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746" name="Group 1745">
              <a:extLst>
                <a:ext uri="{FF2B5EF4-FFF2-40B4-BE49-F238E27FC236}">
                  <a16:creationId xmlns:a16="http://schemas.microsoft.com/office/drawing/2014/main" id="{E94BE361-F286-489F-8388-B457EB706DEF}"/>
                </a:ext>
              </a:extLst>
            </p:cNvPr>
            <p:cNvGrpSpPr/>
            <p:nvPr/>
          </p:nvGrpSpPr>
          <p:grpSpPr>
            <a:xfrm>
              <a:off x="7782822" y="3564028"/>
              <a:ext cx="1078920" cy="969712"/>
              <a:chOff x="6792398" y="2509410"/>
              <a:chExt cx="1078920" cy="969712"/>
            </a:xfrm>
          </p:grpSpPr>
          <p:grpSp>
            <p:nvGrpSpPr>
              <p:cNvPr id="1870" name="Group 1869">
                <a:extLst>
                  <a:ext uri="{FF2B5EF4-FFF2-40B4-BE49-F238E27FC236}">
                    <a16:creationId xmlns:a16="http://schemas.microsoft.com/office/drawing/2014/main" id="{77835953-3E44-4BA0-8672-6C8F4326FACC}"/>
                  </a:ext>
                </a:extLst>
              </p:cNvPr>
              <p:cNvGrpSpPr/>
              <p:nvPr/>
            </p:nvGrpSpPr>
            <p:grpSpPr>
              <a:xfrm>
                <a:off x="6792398" y="2703317"/>
                <a:ext cx="657768" cy="378452"/>
                <a:chOff x="4777947" y="3207622"/>
                <a:chExt cx="657768" cy="378452"/>
              </a:xfrm>
            </p:grpSpPr>
            <p:grpSp>
              <p:nvGrpSpPr>
                <p:cNvPr id="1914" name="Group 1913">
                  <a:extLst>
                    <a:ext uri="{FF2B5EF4-FFF2-40B4-BE49-F238E27FC236}">
                      <a16:creationId xmlns:a16="http://schemas.microsoft.com/office/drawing/2014/main" id="{F34EDD4C-DBD4-4B71-B93C-3F0A3DD441CB}"/>
                    </a:ext>
                  </a:extLst>
                </p:cNvPr>
                <p:cNvGrpSpPr/>
                <p:nvPr/>
              </p:nvGrpSpPr>
              <p:grpSpPr>
                <a:xfrm>
                  <a:off x="4777947" y="3207622"/>
                  <a:ext cx="499826" cy="320263"/>
                  <a:chOff x="4503627" y="2218458"/>
                  <a:chExt cx="499826" cy="320263"/>
                </a:xfrm>
              </p:grpSpPr>
              <p:grpSp>
                <p:nvGrpSpPr>
                  <p:cNvPr id="1922" name="Group 176">
                    <a:extLst>
                      <a:ext uri="{FF2B5EF4-FFF2-40B4-BE49-F238E27FC236}">
                        <a16:creationId xmlns:a16="http://schemas.microsoft.com/office/drawing/2014/main" id="{0A7C8C41-F62D-4A2C-A9F2-0E3B333F414E}"/>
                      </a:ext>
                    </a:extLst>
                  </p:cNvPr>
                  <p:cNvGrpSpPr/>
                  <p:nvPr/>
                </p:nvGrpSpPr>
                <p:grpSpPr>
                  <a:xfrm>
                    <a:off x="4503627" y="2301538"/>
                    <a:ext cx="300259" cy="237183"/>
                    <a:chOff x="2962956" y="2115885"/>
                    <a:chExt cx="300259" cy="237183"/>
                  </a:xfrm>
                </p:grpSpPr>
                <p:pic>
                  <p:nvPicPr>
                    <p:cNvPr id="1926" name="Picture 24 33">
                      <a:extLst>
                        <a:ext uri="{FF2B5EF4-FFF2-40B4-BE49-F238E27FC236}">
                          <a16:creationId xmlns:a16="http://schemas.microsoft.com/office/drawing/2014/main" id="{1DA45983-D3B5-46C1-B967-C08B0DDF090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27" name="Picture 24 34">
                      <a:extLst>
                        <a:ext uri="{FF2B5EF4-FFF2-40B4-BE49-F238E27FC236}">
                          <a16:creationId xmlns:a16="http://schemas.microsoft.com/office/drawing/2014/main" id="{F5BC575B-6DD4-40E8-9260-49BB9A1ED27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23" name="Group 179">
                    <a:extLst>
                      <a:ext uri="{FF2B5EF4-FFF2-40B4-BE49-F238E27FC236}">
                        <a16:creationId xmlns:a16="http://schemas.microsoft.com/office/drawing/2014/main" id="{86C92BE8-72D1-4C20-9A84-E0B358DC199B}"/>
                      </a:ext>
                    </a:extLst>
                  </p:cNvPr>
                  <p:cNvGrpSpPr/>
                  <p:nvPr/>
                </p:nvGrpSpPr>
                <p:grpSpPr>
                  <a:xfrm>
                    <a:off x="4719823" y="2218458"/>
                    <a:ext cx="283630" cy="253824"/>
                    <a:chOff x="6986427" y="2972145"/>
                    <a:chExt cx="283630" cy="253824"/>
                  </a:xfrm>
                </p:grpSpPr>
                <p:pic>
                  <p:nvPicPr>
                    <p:cNvPr id="1924" name="Picture 24 35">
                      <a:extLst>
                        <a:ext uri="{FF2B5EF4-FFF2-40B4-BE49-F238E27FC236}">
                          <a16:creationId xmlns:a16="http://schemas.microsoft.com/office/drawing/2014/main" id="{14C2F2CB-6C3C-4980-B318-F09E6D1247FC}"/>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25" name="Picture 24 36">
                      <a:extLst>
                        <a:ext uri="{FF2B5EF4-FFF2-40B4-BE49-F238E27FC236}">
                          <a16:creationId xmlns:a16="http://schemas.microsoft.com/office/drawing/2014/main" id="{CEE6EFD0-5E9C-4497-B9C1-28AFEECC65F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15" name="Group 1914">
                  <a:extLst>
                    <a:ext uri="{FF2B5EF4-FFF2-40B4-BE49-F238E27FC236}">
                      <a16:creationId xmlns:a16="http://schemas.microsoft.com/office/drawing/2014/main" id="{6E1FF59D-B059-4847-9CB4-BC3B45D92759}"/>
                    </a:ext>
                  </a:extLst>
                </p:cNvPr>
                <p:cNvGrpSpPr/>
                <p:nvPr/>
              </p:nvGrpSpPr>
              <p:grpSpPr>
                <a:xfrm>
                  <a:off x="4935889" y="3265811"/>
                  <a:ext cx="499826" cy="320263"/>
                  <a:chOff x="4503627" y="2218458"/>
                  <a:chExt cx="499826" cy="320263"/>
                </a:xfrm>
              </p:grpSpPr>
              <p:grpSp>
                <p:nvGrpSpPr>
                  <p:cNvPr id="1916" name="Group 176">
                    <a:extLst>
                      <a:ext uri="{FF2B5EF4-FFF2-40B4-BE49-F238E27FC236}">
                        <a16:creationId xmlns:a16="http://schemas.microsoft.com/office/drawing/2014/main" id="{17DF0E1D-E665-4761-98D4-1F5312B7A2B3}"/>
                      </a:ext>
                    </a:extLst>
                  </p:cNvPr>
                  <p:cNvGrpSpPr/>
                  <p:nvPr/>
                </p:nvGrpSpPr>
                <p:grpSpPr>
                  <a:xfrm>
                    <a:off x="4503627" y="2301538"/>
                    <a:ext cx="300259" cy="237183"/>
                    <a:chOff x="2962956" y="2115885"/>
                    <a:chExt cx="300259" cy="237183"/>
                  </a:xfrm>
                </p:grpSpPr>
                <p:pic>
                  <p:nvPicPr>
                    <p:cNvPr id="1920" name="Picture 24 37">
                      <a:extLst>
                        <a:ext uri="{FF2B5EF4-FFF2-40B4-BE49-F238E27FC236}">
                          <a16:creationId xmlns:a16="http://schemas.microsoft.com/office/drawing/2014/main" id="{5C380BA8-5301-46B0-B944-1799AF71569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21" name="Picture 24 38">
                      <a:extLst>
                        <a:ext uri="{FF2B5EF4-FFF2-40B4-BE49-F238E27FC236}">
                          <a16:creationId xmlns:a16="http://schemas.microsoft.com/office/drawing/2014/main" id="{C19F3FC4-52C6-435F-AED4-8BE9893CBE4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17" name="Group 179">
                    <a:extLst>
                      <a:ext uri="{FF2B5EF4-FFF2-40B4-BE49-F238E27FC236}">
                        <a16:creationId xmlns:a16="http://schemas.microsoft.com/office/drawing/2014/main" id="{740443C0-BAF5-43BE-902F-927D618A4BEE}"/>
                      </a:ext>
                    </a:extLst>
                  </p:cNvPr>
                  <p:cNvGrpSpPr/>
                  <p:nvPr/>
                </p:nvGrpSpPr>
                <p:grpSpPr>
                  <a:xfrm>
                    <a:off x="4719823" y="2218458"/>
                    <a:ext cx="283630" cy="253824"/>
                    <a:chOff x="6986427" y="2972145"/>
                    <a:chExt cx="283630" cy="253824"/>
                  </a:xfrm>
                </p:grpSpPr>
                <p:pic>
                  <p:nvPicPr>
                    <p:cNvPr id="1918" name="Picture 24 39">
                      <a:extLst>
                        <a:ext uri="{FF2B5EF4-FFF2-40B4-BE49-F238E27FC236}">
                          <a16:creationId xmlns:a16="http://schemas.microsoft.com/office/drawing/2014/main" id="{E9563557-0124-46AE-90C1-D9A5458D2D28}"/>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19" name="Picture 24 40">
                      <a:extLst>
                        <a:ext uri="{FF2B5EF4-FFF2-40B4-BE49-F238E27FC236}">
                          <a16:creationId xmlns:a16="http://schemas.microsoft.com/office/drawing/2014/main" id="{40123A89-9FE5-44C4-8B81-C93BF3270CC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71" name="Group 1870">
                <a:extLst>
                  <a:ext uri="{FF2B5EF4-FFF2-40B4-BE49-F238E27FC236}">
                    <a16:creationId xmlns:a16="http://schemas.microsoft.com/office/drawing/2014/main" id="{C1B3DFED-AC89-43FB-BBAA-84A34F7597E6}"/>
                  </a:ext>
                </a:extLst>
              </p:cNvPr>
              <p:cNvGrpSpPr/>
              <p:nvPr/>
            </p:nvGrpSpPr>
            <p:grpSpPr>
              <a:xfrm rot="19661454">
                <a:off x="6800712" y="2979296"/>
                <a:ext cx="601238" cy="499826"/>
                <a:chOff x="5841977" y="3176030"/>
                <a:chExt cx="601238" cy="499826"/>
              </a:xfrm>
            </p:grpSpPr>
            <p:grpSp>
              <p:nvGrpSpPr>
                <p:cNvPr id="1900" name="Group 1899">
                  <a:extLst>
                    <a:ext uri="{FF2B5EF4-FFF2-40B4-BE49-F238E27FC236}">
                      <a16:creationId xmlns:a16="http://schemas.microsoft.com/office/drawing/2014/main" id="{203460FC-155E-437D-BADF-D42D66086548}"/>
                    </a:ext>
                  </a:extLst>
                </p:cNvPr>
                <p:cNvGrpSpPr/>
                <p:nvPr/>
              </p:nvGrpSpPr>
              <p:grpSpPr>
                <a:xfrm rot="19742345">
                  <a:off x="5841977" y="3207622"/>
                  <a:ext cx="499826" cy="320263"/>
                  <a:chOff x="4503627" y="2218458"/>
                  <a:chExt cx="499826" cy="320263"/>
                </a:xfrm>
              </p:grpSpPr>
              <p:grpSp>
                <p:nvGrpSpPr>
                  <p:cNvPr id="1908" name="Group 176">
                    <a:extLst>
                      <a:ext uri="{FF2B5EF4-FFF2-40B4-BE49-F238E27FC236}">
                        <a16:creationId xmlns:a16="http://schemas.microsoft.com/office/drawing/2014/main" id="{8B34783D-E087-40BB-B1F1-7AFDEA24FDA2}"/>
                      </a:ext>
                    </a:extLst>
                  </p:cNvPr>
                  <p:cNvGrpSpPr/>
                  <p:nvPr/>
                </p:nvGrpSpPr>
                <p:grpSpPr>
                  <a:xfrm>
                    <a:off x="4503627" y="2301538"/>
                    <a:ext cx="300259" cy="237183"/>
                    <a:chOff x="2962956" y="2115885"/>
                    <a:chExt cx="300259" cy="237183"/>
                  </a:xfrm>
                </p:grpSpPr>
                <p:pic>
                  <p:nvPicPr>
                    <p:cNvPr id="1912" name="Picture 24 41">
                      <a:extLst>
                        <a:ext uri="{FF2B5EF4-FFF2-40B4-BE49-F238E27FC236}">
                          <a16:creationId xmlns:a16="http://schemas.microsoft.com/office/drawing/2014/main" id="{4852F26A-4FF9-4AEF-BC5C-E0FA81A521A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13" name="Picture 24 42">
                      <a:extLst>
                        <a:ext uri="{FF2B5EF4-FFF2-40B4-BE49-F238E27FC236}">
                          <a16:creationId xmlns:a16="http://schemas.microsoft.com/office/drawing/2014/main" id="{040F51D3-6254-4EFF-9DE3-C3CE13DE8867}"/>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09" name="Group 179">
                    <a:extLst>
                      <a:ext uri="{FF2B5EF4-FFF2-40B4-BE49-F238E27FC236}">
                        <a16:creationId xmlns:a16="http://schemas.microsoft.com/office/drawing/2014/main" id="{BF774E0D-E1D3-4C60-AEF3-23C9656D3CF9}"/>
                      </a:ext>
                    </a:extLst>
                  </p:cNvPr>
                  <p:cNvGrpSpPr/>
                  <p:nvPr/>
                </p:nvGrpSpPr>
                <p:grpSpPr>
                  <a:xfrm>
                    <a:off x="4719823" y="2218458"/>
                    <a:ext cx="283630" cy="253824"/>
                    <a:chOff x="6986427" y="2972145"/>
                    <a:chExt cx="283630" cy="253824"/>
                  </a:xfrm>
                </p:grpSpPr>
                <p:pic>
                  <p:nvPicPr>
                    <p:cNvPr id="1910" name="Picture 24 43">
                      <a:extLst>
                        <a:ext uri="{FF2B5EF4-FFF2-40B4-BE49-F238E27FC236}">
                          <a16:creationId xmlns:a16="http://schemas.microsoft.com/office/drawing/2014/main" id="{576C7336-2404-40BE-B3FE-748595789F9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11" name="Picture 24 44">
                      <a:extLst>
                        <a:ext uri="{FF2B5EF4-FFF2-40B4-BE49-F238E27FC236}">
                          <a16:creationId xmlns:a16="http://schemas.microsoft.com/office/drawing/2014/main" id="{3ED635CB-B351-41B4-90BF-73787385A2E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1" name="Group 1900">
                  <a:extLst>
                    <a:ext uri="{FF2B5EF4-FFF2-40B4-BE49-F238E27FC236}">
                      <a16:creationId xmlns:a16="http://schemas.microsoft.com/office/drawing/2014/main" id="{261DE061-9C35-477F-B308-13FAF1147213}"/>
                    </a:ext>
                  </a:extLst>
                </p:cNvPr>
                <p:cNvGrpSpPr/>
                <p:nvPr/>
              </p:nvGrpSpPr>
              <p:grpSpPr>
                <a:xfrm rot="17239213">
                  <a:off x="6033171" y="3265811"/>
                  <a:ext cx="499826" cy="320263"/>
                  <a:chOff x="4503627" y="2218458"/>
                  <a:chExt cx="499826" cy="320263"/>
                </a:xfrm>
              </p:grpSpPr>
              <p:grpSp>
                <p:nvGrpSpPr>
                  <p:cNvPr id="1902" name="Group 176">
                    <a:extLst>
                      <a:ext uri="{FF2B5EF4-FFF2-40B4-BE49-F238E27FC236}">
                        <a16:creationId xmlns:a16="http://schemas.microsoft.com/office/drawing/2014/main" id="{9D0D8FBF-5C1F-4015-AA25-002BF8986829}"/>
                      </a:ext>
                    </a:extLst>
                  </p:cNvPr>
                  <p:cNvGrpSpPr/>
                  <p:nvPr/>
                </p:nvGrpSpPr>
                <p:grpSpPr>
                  <a:xfrm>
                    <a:off x="4503627" y="2301538"/>
                    <a:ext cx="300259" cy="237183"/>
                    <a:chOff x="2962956" y="2115885"/>
                    <a:chExt cx="300259" cy="237183"/>
                  </a:xfrm>
                </p:grpSpPr>
                <p:pic>
                  <p:nvPicPr>
                    <p:cNvPr id="1906" name="Picture 24 45">
                      <a:extLst>
                        <a:ext uri="{FF2B5EF4-FFF2-40B4-BE49-F238E27FC236}">
                          <a16:creationId xmlns:a16="http://schemas.microsoft.com/office/drawing/2014/main" id="{33984EA5-9ABA-46D5-A25B-3219E731496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07" name="Picture 24 46">
                      <a:extLst>
                        <a:ext uri="{FF2B5EF4-FFF2-40B4-BE49-F238E27FC236}">
                          <a16:creationId xmlns:a16="http://schemas.microsoft.com/office/drawing/2014/main" id="{AFD2FB64-F3F6-4C72-8B1E-395A6B3F31D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03" name="Group 179">
                    <a:extLst>
                      <a:ext uri="{FF2B5EF4-FFF2-40B4-BE49-F238E27FC236}">
                        <a16:creationId xmlns:a16="http://schemas.microsoft.com/office/drawing/2014/main" id="{A9C548F0-0DEA-47DB-BF7D-96C47838DFC7}"/>
                      </a:ext>
                    </a:extLst>
                  </p:cNvPr>
                  <p:cNvGrpSpPr/>
                  <p:nvPr/>
                </p:nvGrpSpPr>
                <p:grpSpPr>
                  <a:xfrm>
                    <a:off x="4719823" y="2218458"/>
                    <a:ext cx="283630" cy="253824"/>
                    <a:chOff x="6986427" y="2972145"/>
                    <a:chExt cx="283630" cy="253824"/>
                  </a:xfrm>
                </p:grpSpPr>
                <p:pic>
                  <p:nvPicPr>
                    <p:cNvPr id="1904" name="Picture 24 47">
                      <a:extLst>
                        <a:ext uri="{FF2B5EF4-FFF2-40B4-BE49-F238E27FC236}">
                          <a16:creationId xmlns:a16="http://schemas.microsoft.com/office/drawing/2014/main" id="{2F056490-C684-4379-A130-5D2B8CBB017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05" name="Picture 24 48">
                      <a:extLst>
                        <a:ext uri="{FF2B5EF4-FFF2-40B4-BE49-F238E27FC236}">
                          <a16:creationId xmlns:a16="http://schemas.microsoft.com/office/drawing/2014/main" id="{AE141794-38A1-4352-A71A-9F9A01C9931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72" name="Group 1871">
                <a:extLst>
                  <a:ext uri="{FF2B5EF4-FFF2-40B4-BE49-F238E27FC236}">
                    <a16:creationId xmlns:a16="http://schemas.microsoft.com/office/drawing/2014/main" id="{456CD95F-9EF9-4F1D-860E-BB12CB314869}"/>
                  </a:ext>
                </a:extLst>
              </p:cNvPr>
              <p:cNvGrpSpPr/>
              <p:nvPr/>
            </p:nvGrpSpPr>
            <p:grpSpPr>
              <a:xfrm rot="2171672">
                <a:off x="7250310" y="2916884"/>
                <a:ext cx="559876" cy="378452"/>
                <a:chOff x="4777947" y="3207622"/>
                <a:chExt cx="559876" cy="378452"/>
              </a:xfrm>
            </p:grpSpPr>
            <p:grpSp>
              <p:nvGrpSpPr>
                <p:cNvPr id="1888" name="Group 1887">
                  <a:extLst>
                    <a:ext uri="{FF2B5EF4-FFF2-40B4-BE49-F238E27FC236}">
                      <a16:creationId xmlns:a16="http://schemas.microsoft.com/office/drawing/2014/main" id="{4DEC2682-5B1D-4D0E-BCC2-716DA5010FBE}"/>
                    </a:ext>
                  </a:extLst>
                </p:cNvPr>
                <p:cNvGrpSpPr/>
                <p:nvPr/>
              </p:nvGrpSpPr>
              <p:grpSpPr>
                <a:xfrm>
                  <a:off x="4777947" y="3207622"/>
                  <a:ext cx="499826" cy="320263"/>
                  <a:chOff x="4503627" y="2218458"/>
                  <a:chExt cx="499826" cy="320263"/>
                </a:xfrm>
              </p:grpSpPr>
              <p:grpSp>
                <p:nvGrpSpPr>
                  <p:cNvPr id="1894" name="Group 176">
                    <a:extLst>
                      <a:ext uri="{FF2B5EF4-FFF2-40B4-BE49-F238E27FC236}">
                        <a16:creationId xmlns:a16="http://schemas.microsoft.com/office/drawing/2014/main" id="{3688C388-53D9-4BB6-8867-00D990DD3C90}"/>
                      </a:ext>
                    </a:extLst>
                  </p:cNvPr>
                  <p:cNvGrpSpPr/>
                  <p:nvPr/>
                </p:nvGrpSpPr>
                <p:grpSpPr>
                  <a:xfrm>
                    <a:off x="4503627" y="2301538"/>
                    <a:ext cx="300259" cy="237183"/>
                    <a:chOff x="2962956" y="2115885"/>
                    <a:chExt cx="300259" cy="237183"/>
                  </a:xfrm>
                </p:grpSpPr>
                <p:pic>
                  <p:nvPicPr>
                    <p:cNvPr id="1898" name="Picture 24 49">
                      <a:extLst>
                        <a:ext uri="{FF2B5EF4-FFF2-40B4-BE49-F238E27FC236}">
                          <a16:creationId xmlns:a16="http://schemas.microsoft.com/office/drawing/2014/main" id="{FD5DD136-5A40-4AEA-8EA3-B6A05875EF5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9" name="Picture 24 50">
                      <a:extLst>
                        <a:ext uri="{FF2B5EF4-FFF2-40B4-BE49-F238E27FC236}">
                          <a16:creationId xmlns:a16="http://schemas.microsoft.com/office/drawing/2014/main" id="{D3C0E81D-0519-46AE-8BDC-409BB754383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95" name="Group 179">
                    <a:extLst>
                      <a:ext uri="{FF2B5EF4-FFF2-40B4-BE49-F238E27FC236}">
                        <a16:creationId xmlns:a16="http://schemas.microsoft.com/office/drawing/2014/main" id="{3814995B-D7AA-4D57-BE79-643BD77DBC02}"/>
                      </a:ext>
                    </a:extLst>
                  </p:cNvPr>
                  <p:cNvGrpSpPr/>
                  <p:nvPr/>
                </p:nvGrpSpPr>
                <p:grpSpPr>
                  <a:xfrm>
                    <a:off x="4719823" y="2218458"/>
                    <a:ext cx="283630" cy="253824"/>
                    <a:chOff x="6986427" y="2972145"/>
                    <a:chExt cx="283630" cy="253824"/>
                  </a:xfrm>
                </p:grpSpPr>
                <p:pic>
                  <p:nvPicPr>
                    <p:cNvPr id="1896" name="Picture 24 51">
                      <a:extLst>
                        <a:ext uri="{FF2B5EF4-FFF2-40B4-BE49-F238E27FC236}">
                          <a16:creationId xmlns:a16="http://schemas.microsoft.com/office/drawing/2014/main" id="{1C933C10-B2DF-4FD9-9B6B-E78047739585}"/>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97" name="Picture 24 52">
                      <a:extLst>
                        <a:ext uri="{FF2B5EF4-FFF2-40B4-BE49-F238E27FC236}">
                          <a16:creationId xmlns:a16="http://schemas.microsoft.com/office/drawing/2014/main" id="{A67BB8B0-387B-4494-90CE-2AF610F94AC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89" name="Group 1888">
                  <a:extLst>
                    <a:ext uri="{FF2B5EF4-FFF2-40B4-BE49-F238E27FC236}">
                      <a16:creationId xmlns:a16="http://schemas.microsoft.com/office/drawing/2014/main" id="{6B235A50-5DE0-4A72-9EA5-231292B0BF7E}"/>
                    </a:ext>
                  </a:extLst>
                </p:cNvPr>
                <p:cNvGrpSpPr/>
                <p:nvPr/>
              </p:nvGrpSpPr>
              <p:grpSpPr>
                <a:xfrm>
                  <a:off x="4935889" y="3332310"/>
                  <a:ext cx="401934" cy="253764"/>
                  <a:chOff x="4503627" y="2284957"/>
                  <a:chExt cx="401934" cy="253764"/>
                </a:xfrm>
              </p:grpSpPr>
              <p:grpSp>
                <p:nvGrpSpPr>
                  <p:cNvPr id="1890" name="Group 176">
                    <a:extLst>
                      <a:ext uri="{FF2B5EF4-FFF2-40B4-BE49-F238E27FC236}">
                        <a16:creationId xmlns:a16="http://schemas.microsoft.com/office/drawing/2014/main" id="{7052FE23-DEB5-49D7-AF80-11F0EF962BA5}"/>
                      </a:ext>
                    </a:extLst>
                  </p:cNvPr>
                  <p:cNvGrpSpPr/>
                  <p:nvPr/>
                </p:nvGrpSpPr>
                <p:grpSpPr>
                  <a:xfrm>
                    <a:off x="4503627" y="2301538"/>
                    <a:ext cx="300259" cy="237183"/>
                    <a:chOff x="2962956" y="2115885"/>
                    <a:chExt cx="300259" cy="237183"/>
                  </a:xfrm>
                </p:grpSpPr>
                <p:pic>
                  <p:nvPicPr>
                    <p:cNvPr id="1892" name="Picture 24 53">
                      <a:extLst>
                        <a:ext uri="{FF2B5EF4-FFF2-40B4-BE49-F238E27FC236}">
                          <a16:creationId xmlns:a16="http://schemas.microsoft.com/office/drawing/2014/main" id="{D8D3D362-8263-416D-8769-2D12026E4DB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3" name="Picture 24 54">
                      <a:extLst>
                        <a:ext uri="{FF2B5EF4-FFF2-40B4-BE49-F238E27FC236}">
                          <a16:creationId xmlns:a16="http://schemas.microsoft.com/office/drawing/2014/main" id="{07FDFCF0-662B-45E9-BAAA-5EB32D5F8DD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1891" name="Picture 24 55">
                    <a:extLst>
                      <a:ext uri="{FF2B5EF4-FFF2-40B4-BE49-F238E27FC236}">
                        <a16:creationId xmlns:a16="http://schemas.microsoft.com/office/drawing/2014/main" id="{8CDE72DA-79C1-43C7-9CF6-97A4C76905CD}"/>
                      </a:ext>
                    </a:extLst>
                  </p:cNvPr>
                  <p:cNvPicPr>
                    <a:picLocks noChangeAspect="1" noChangeArrowheads="1"/>
                  </p:cNvPicPr>
                  <p:nvPr/>
                </p:nvPicPr>
                <p:blipFill>
                  <a:blip r:embed="rId4" cstate="screen"/>
                  <a:srcRect/>
                  <a:stretch>
                    <a:fillRect/>
                  </a:stretch>
                </p:blipFill>
                <p:spPr bwMode="auto">
                  <a:xfrm rot="16200000">
                    <a:off x="4719029" y="2285751"/>
                    <a:ext cx="187325" cy="185738"/>
                  </a:xfrm>
                  <a:prstGeom prst="rect">
                    <a:avLst/>
                  </a:prstGeom>
                  <a:noFill/>
                  <a:ln w="12700">
                    <a:noFill/>
                    <a:miter lim="800000"/>
                    <a:headEnd type="none" w="lg" len="med"/>
                    <a:tailEnd type="none" w="lg" len="med"/>
                  </a:ln>
                  <a:effectLst/>
                </p:spPr>
              </p:pic>
            </p:grpSp>
          </p:grpSp>
          <p:grpSp>
            <p:nvGrpSpPr>
              <p:cNvPr id="1873" name="Group 1872">
                <a:extLst>
                  <a:ext uri="{FF2B5EF4-FFF2-40B4-BE49-F238E27FC236}">
                    <a16:creationId xmlns:a16="http://schemas.microsoft.com/office/drawing/2014/main" id="{F0710CA1-A943-484F-AD76-6AAC667C9F7D}"/>
                  </a:ext>
                </a:extLst>
              </p:cNvPr>
              <p:cNvGrpSpPr/>
              <p:nvPr/>
            </p:nvGrpSpPr>
            <p:grpSpPr>
              <a:xfrm rot="21049340">
                <a:off x="7270080" y="2509410"/>
                <a:ext cx="601238" cy="499826"/>
                <a:chOff x="5841977" y="3176030"/>
                <a:chExt cx="601238" cy="499826"/>
              </a:xfrm>
            </p:grpSpPr>
            <p:grpSp>
              <p:nvGrpSpPr>
                <p:cNvPr id="1874" name="Group 1873">
                  <a:extLst>
                    <a:ext uri="{FF2B5EF4-FFF2-40B4-BE49-F238E27FC236}">
                      <a16:creationId xmlns:a16="http://schemas.microsoft.com/office/drawing/2014/main" id="{E2F0270D-1053-4A6B-AF64-13AE2B8D13C7}"/>
                    </a:ext>
                  </a:extLst>
                </p:cNvPr>
                <p:cNvGrpSpPr/>
                <p:nvPr/>
              </p:nvGrpSpPr>
              <p:grpSpPr>
                <a:xfrm rot="19742345">
                  <a:off x="5841977" y="3207622"/>
                  <a:ext cx="499826" cy="320263"/>
                  <a:chOff x="4503627" y="2218458"/>
                  <a:chExt cx="499826" cy="320263"/>
                </a:xfrm>
              </p:grpSpPr>
              <p:grpSp>
                <p:nvGrpSpPr>
                  <p:cNvPr id="1882" name="Group 176">
                    <a:extLst>
                      <a:ext uri="{FF2B5EF4-FFF2-40B4-BE49-F238E27FC236}">
                        <a16:creationId xmlns:a16="http://schemas.microsoft.com/office/drawing/2014/main" id="{66083D09-BEAC-463A-AB16-FA6B2A26E32E}"/>
                      </a:ext>
                    </a:extLst>
                  </p:cNvPr>
                  <p:cNvGrpSpPr/>
                  <p:nvPr/>
                </p:nvGrpSpPr>
                <p:grpSpPr>
                  <a:xfrm>
                    <a:off x="4503627" y="2301538"/>
                    <a:ext cx="300259" cy="237183"/>
                    <a:chOff x="2962956" y="2115885"/>
                    <a:chExt cx="300259" cy="237183"/>
                  </a:xfrm>
                </p:grpSpPr>
                <p:pic>
                  <p:nvPicPr>
                    <p:cNvPr id="1886" name="Picture 24 57">
                      <a:extLst>
                        <a:ext uri="{FF2B5EF4-FFF2-40B4-BE49-F238E27FC236}">
                          <a16:creationId xmlns:a16="http://schemas.microsoft.com/office/drawing/2014/main" id="{01EB9A6E-02DC-4A24-8E19-AE010C24EB6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87" name="Picture 24 58">
                      <a:extLst>
                        <a:ext uri="{FF2B5EF4-FFF2-40B4-BE49-F238E27FC236}">
                          <a16:creationId xmlns:a16="http://schemas.microsoft.com/office/drawing/2014/main" id="{CC1FE544-6510-4F75-8625-22A3B991E2C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83" name="Group 179">
                    <a:extLst>
                      <a:ext uri="{FF2B5EF4-FFF2-40B4-BE49-F238E27FC236}">
                        <a16:creationId xmlns:a16="http://schemas.microsoft.com/office/drawing/2014/main" id="{9904DD0F-6A64-43F8-BA75-E7C1D1BDF1D0}"/>
                      </a:ext>
                    </a:extLst>
                  </p:cNvPr>
                  <p:cNvGrpSpPr/>
                  <p:nvPr/>
                </p:nvGrpSpPr>
                <p:grpSpPr>
                  <a:xfrm>
                    <a:off x="4719823" y="2218458"/>
                    <a:ext cx="283630" cy="253824"/>
                    <a:chOff x="6986427" y="2972145"/>
                    <a:chExt cx="283630" cy="253824"/>
                  </a:xfrm>
                </p:grpSpPr>
                <p:pic>
                  <p:nvPicPr>
                    <p:cNvPr id="1884" name="Picture 24 59">
                      <a:extLst>
                        <a:ext uri="{FF2B5EF4-FFF2-40B4-BE49-F238E27FC236}">
                          <a16:creationId xmlns:a16="http://schemas.microsoft.com/office/drawing/2014/main" id="{E462C94C-5BF4-4E7B-8B6C-0C4DBC02E6A3}"/>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85" name="Picture 24 60">
                      <a:extLst>
                        <a:ext uri="{FF2B5EF4-FFF2-40B4-BE49-F238E27FC236}">
                          <a16:creationId xmlns:a16="http://schemas.microsoft.com/office/drawing/2014/main" id="{C78CC1FF-1AA1-4EDE-8252-C679AD90BAE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75" name="Group 1874">
                  <a:extLst>
                    <a:ext uri="{FF2B5EF4-FFF2-40B4-BE49-F238E27FC236}">
                      <a16:creationId xmlns:a16="http://schemas.microsoft.com/office/drawing/2014/main" id="{34CF967A-05FD-4FB9-9FAF-C0B999D85C2F}"/>
                    </a:ext>
                  </a:extLst>
                </p:cNvPr>
                <p:cNvGrpSpPr/>
                <p:nvPr/>
              </p:nvGrpSpPr>
              <p:grpSpPr>
                <a:xfrm rot="17239213">
                  <a:off x="6033171" y="3265811"/>
                  <a:ext cx="499826" cy="320263"/>
                  <a:chOff x="4503627" y="2218458"/>
                  <a:chExt cx="499826" cy="320263"/>
                </a:xfrm>
              </p:grpSpPr>
              <p:grpSp>
                <p:nvGrpSpPr>
                  <p:cNvPr id="1876" name="Group 176">
                    <a:extLst>
                      <a:ext uri="{FF2B5EF4-FFF2-40B4-BE49-F238E27FC236}">
                        <a16:creationId xmlns:a16="http://schemas.microsoft.com/office/drawing/2014/main" id="{9F5734D2-BED1-4E4E-B2F9-446E07E32AB7}"/>
                      </a:ext>
                    </a:extLst>
                  </p:cNvPr>
                  <p:cNvGrpSpPr/>
                  <p:nvPr/>
                </p:nvGrpSpPr>
                <p:grpSpPr>
                  <a:xfrm>
                    <a:off x="4503627" y="2301538"/>
                    <a:ext cx="300259" cy="237183"/>
                    <a:chOff x="2962956" y="2115885"/>
                    <a:chExt cx="300259" cy="237183"/>
                  </a:xfrm>
                </p:grpSpPr>
                <p:pic>
                  <p:nvPicPr>
                    <p:cNvPr id="1880" name="Picture 24 61">
                      <a:extLst>
                        <a:ext uri="{FF2B5EF4-FFF2-40B4-BE49-F238E27FC236}">
                          <a16:creationId xmlns:a16="http://schemas.microsoft.com/office/drawing/2014/main" id="{67AC925A-74CB-4483-A884-4D859D78C0B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81" name="Picture 24 62">
                      <a:extLst>
                        <a:ext uri="{FF2B5EF4-FFF2-40B4-BE49-F238E27FC236}">
                          <a16:creationId xmlns:a16="http://schemas.microsoft.com/office/drawing/2014/main" id="{3E008364-B1D7-49F2-8805-929E50F9E27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77" name="Group 179">
                    <a:extLst>
                      <a:ext uri="{FF2B5EF4-FFF2-40B4-BE49-F238E27FC236}">
                        <a16:creationId xmlns:a16="http://schemas.microsoft.com/office/drawing/2014/main" id="{A38FD8F4-3D01-47D9-8EB7-6B128913A21B}"/>
                      </a:ext>
                    </a:extLst>
                  </p:cNvPr>
                  <p:cNvGrpSpPr/>
                  <p:nvPr/>
                </p:nvGrpSpPr>
                <p:grpSpPr>
                  <a:xfrm>
                    <a:off x="4719823" y="2218458"/>
                    <a:ext cx="283630" cy="253824"/>
                    <a:chOff x="6986427" y="2972145"/>
                    <a:chExt cx="283630" cy="253824"/>
                  </a:xfrm>
                </p:grpSpPr>
                <p:pic>
                  <p:nvPicPr>
                    <p:cNvPr id="1878" name="Picture 24 63">
                      <a:extLst>
                        <a:ext uri="{FF2B5EF4-FFF2-40B4-BE49-F238E27FC236}">
                          <a16:creationId xmlns:a16="http://schemas.microsoft.com/office/drawing/2014/main" id="{4A570431-8713-464A-B270-6CE2EE27D73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79" name="Picture 24 64">
                      <a:extLst>
                        <a:ext uri="{FF2B5EF4-FFF2-40B4-BE49-F238E27FC236}">
                          <a16:creationId xmlns:a16="http://schemas.microsoft.com/office/drawing/2014/main" id="{00CEFC58-7D73-4FA3-9636-BF7512FA5E3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747" name="Group 1746">
              <a:extLst>
                <a:ext uri="{FF2B5EF4-FFF2-40B4-BE49-F238E27FC236}">
                  <a16:creationId xmlns:a16="http://schemas.microsoft.com/office/drawing/2014/main" id="{8DB7096B-A9C3-435F-9821-5D68E82582CB}"/>
                </a:ext>
              </a:extLst>
            </p:cNvPr>
            <p:cNvGrpSpPr/>
            <p:nvPr/>
          </p:nvGrpSpPr>
          <p:grpSpPr>
            <a:xfrm>
              <a:off x="8289898" y="2610778"/>
              <a:ext cx="1557892" cy="1293966"/>
              <a:chOff x="6991903" y="2695004"/>
              <a:chExt cx="1557892" cy="1293966"/>
            </a:xfrm>
          </p:grpSpPr>
          <p:grpSp>
            <p:nvGrpSpPr>
              <p:cNvPr id="1748" name="Group 1747">
                <a:extLst>
                  <a:ext uri="{FF2B5EF4-FFF2-40B4-BE49-F238E27FC236}">
                    <a16:creationId xmlns:a16="http://schemas.microsoft.com/office/drawing/2014/main" id="{BFFDBA85-B5A6-48FD-833D-6ABE800BB28E}"/>
                  </a:ext>
                </a:extLst>
              </p:cNvPr>
              <p:cNvGrpSpPr/>
              <p:nvPr/>
            </p:nvGrpSpPr>
            <p:grpSpPr>
              <a:xfrm>
                <a:off x="6991903" y="2695004"/>
                <a:ext cx="657768" cy="378452"/>
                <a:chOff x="4777947" y="3207622"/>
                <a:chExt cx="657768" cy="378452"/>
              </a:xfrm>
            </p:grpSpPr>
            <p:grpSp>
              <p:nvGrpSpPr>
                <p:cNvPr id="1856" name="Group 1855">
                  <a:extLst>
                    <a:ext uri="{FF2B5EF4-FFF2-40B4-BE49-F238E27FC236}">
                      <a16:creationId xmlns:a16="http://schemas.microsoft.com/office/drawing/2014/main" id="{3B4C7FF7-77FF-42F9-9FAE-6C838D45581B}"/>
                    </a:ext>
                  </a:extLst>
                </p:cNvPr>
                <p:cNvGrpSpPr/>
                <p:nvPr/>
              </p:nvGrpSpPr>
              <p:grpSpPr>
                <a:xfrm>
                  <a:off x="4777947" y="3207622"/>
                  <a:ext cx="499826" cy="320263"/>
                  <a:chOff x="4503627" y="2218458"/>
                  <a:chExt cx="499826" cy="320263"/>
                </a:xfrm>
              </p:grpSpPr>
              <p:grpSp>
                <p:nvGrpSpPr>
                  <p:cNvPr id="1864" name="Group 176">
                    <a:extLst>
                      <a:ext uri="{FF2B5EF4-FFF2-40B4-BE49-F238E27FC236}">
                        <a16:creationId xmlns:a16="http://schemas.microsoft.com/office/drawing/2014/main" id="{E16D7755-EA86-494D-A48C-DC55C811BA29}"/>
                      </a:ext>
                    </a:extLst>
                  </p:cNvPr>
                  <p:cNvGrpSpPr/>
                  <p:nvPr/>
                </p:nvGrpSpPr>
                <p:grpSpPr>
                  <a:xfrm>
                    <a:off x="4503627" y="2301538"/>
                    <a:ext cx="300259" cy="237183"/>
                    <a:chOff x="2962956" y="2115885"/>
                    <a:chExt cx="300259" cy="237183"/>
                  </a:xfrm>
                </p:grpSpPr>
                <p:pic>
                  <p:nvPicPr>
                    <p:cNvPr id="1868" name="Picture 24 65">
                      <a:extLst>
                        <a:ext uri="{FF2B5EF4-FFF2-40B4-BE49-F238E27FC236}">
                          <a16:creationId xmlns:a16="http://schemas.microsoft.com/office/drawing/2014/main" id="{A9E539D1-862B-4618-955D-4551886B6F1A}"/>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69" name="Picture 24 66">
                      <a:extLst>
                        <a:ext uri="{FF2B5EF4-FFF2-40B4-BE49-F238E27FC236}">
                          <a16:creationId xmlns:a16="http://schemas.microsoft.com/office/drawing/2014/main" id="{18DF0517-FBCB-4AF9-8120-C5B029EC8B0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65" name="Group 179">
                    <a:extLst>
                      <a:ext uri="{FF2B5EF4-FFF2-40B4-BE49-F238E27FC236}">
                        <a16:creationId xmlns:a16="http://schemas.microsoft.com/office/drawing/2014/main" id="{3C091CC2-8B19-4397-8AF9-DB56716542D7}"/>
                      </a:ext>
                    </a:extLst>
                  </p:cNvPr>
                  <p:cNvGrpSpPr/>
                  <p:nvPr/>
                </p:nvGrpSpPr>
                <p:grpSpPr>
                  <a:xfrm>
                    <a:off x="4719823" y="2218458"/>
                    <a:ext cx="283630" cy="253824"/>
                    <a:chOff x="6986427" y="2972145"/>
                    <a:chExt cx="283630" cy="253824"/>
                  </a:xfrm>
                </p:grpSpPr>
                <p:pic>
                  <p:nvPicPr>
                    <p:cNvPr id="1866" name="Picture 24 67">
                      <a:extLst>
                        <a:ext uri="{FF2B5EF4-FFF2-40B4-BE49-F238E27FC236}">
                          <a16:creationId xmlns:a16="http://schemas.microsoft.com/office/drawing/2014/main" id="{D7D9A610-2685-4DB6-92FC-AE6D25153B4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67" name="Picture 24 68">
                      <a:extLst>
                        <a:ext uri="{FF2B5EF4-FFF2-40B4-BE49-F238E27FC236}">
                          <a16:creationId xmlns:a16="http://schemas.microsoft.com/office/drawing/2014/main" id="{C67BE29D-F8FA-4C3E-927E-AA57C20E4DD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57" name="Group 1856">
                  <a:extLst>
                    <a:ext uri="{FF2B5EF4-FFF2-40B4-BE49-F238E27FC236}">
                      <a16:creationId xmlns:a16="http://schemas.microsoft.com/office/drawing/2014/main" id="{53BAF957-BED1-456F-807D-C91887CF24BC}"/>
                    </a:ext>
                  </a:extLst>
                </p:cNvPr>
                <p:cNvGrpSpPr/>
                <p:nvPr/>
              </p:nvGrpSpPr>
              <p:grpSpPr>
                <a:xfrm>
                  <a:off x="4935889" y="3265811"/>
                  <a:ext cx="499826" cy="320263"/>
                  <a:chOff x="4503627" y="2218458"/>
                  <a:chExt cx="499826" cy="320263"/>
                </a:xfrm>
              </p:grpSpPr>
              <p:grpSp>
                <p:nvGrpSpPr>
                  <p:cNvPr id="1858" name="Group 176">
                    <a:extLst>
                      <a:ext uri="{FF2B5EF4-FFF2-40B4-BE49-F238E27FC236}">
                        <a16:creationId xmlns:a16="http://schemas.microsoft.com/office/drawing/2014/main" id="{2A1D98BD-7429-4E22-9D8B-456372ACCC6A}"/>
                      </a:ext>
                    </a:extLst>
                  </p:cNvPr>
                  <p:cNvGrpSpPr/>
                  <p:nvPr/>
                </p:nvGrpSpPr>
                <p:grpSpPr>
                  <a:xfrm>
                    <a:off x="4503627" y="2301538"/>
                    <a:ext cx="300259" cy="237183"/>
                    <a:chOff x="2962956" y="2115885"/>
                    <a:chExt cx="300259" cy="237183"/>
                  </a:xfrm>
                </p:grpSpPr>
                <p:pic>
                  <p:nvPicPr>
                    <p:cNvPr id="1862" name="Picture 24 69">
                      <a:extLst>
                        <a:ext uri="{FF2B5EF4-FFF2-40B4-BE49-F238E27FC236}">
                          <a16:creationId xmlns:a16="http://schemas.microsoft.com/office/drawing/2014/main" id="{CB8BAF74-5520-43BF-A339-23F5FA4551C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63" name="Picture 24 70">
                      <a:extLst>
                        <a:ext uri="{FF2B5EF4-FFF2-40B4-BE49-F238E27FC236}">
                          <a16:creationId xmlns:a16="http://schemas.microsoft.com/office/drawing/2014/main" id="{05316CF9-CD6D-4413-A825-EA000211AE3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59" name="Group 179">
                    <a:extLst>
                      <a:ext uri="{FF2B5EF4-FFF2-40B4-BE49-F238E27FC236}">
                        <a16:creationId xmlns:a16="http://schemas.microsoft.com/office/drawing/2014/main" id="{C7003755-FB37-431C-BED5-7C65D8C4180B}"/>
                      </a:ext>
                    </a:extLst>
                  </p:cNvPr>
                  <p:cNvGrpSpPr/>
                  <p:nvPr/>
                </p:nvGrpSpPr>
                <p:grpSpPr>
                  <a:xfrm>
                    <a:off x="4719823" y="2218458"/>
                    <a:ext cx="283630" cy="253824"/>
                    <a:chOff x="6986427" y="2972145"/>
                    <a:chExt cx="283630" cy="253824"/>
                  </a:xfrm>
                </p:grpSpPr>
                <p:pic>
                  <p:nvPicPr>
                    <p:cNvPr id="1860" name="Picture 24 71">
                      <a:extLst>
                        <a:ext uri="{FF2B5EF4-FFF2-40B4-BE49-F238E27FC236}">
                          <a16:creationId xmlns:a16="http://schemas.microsoft.com/office/drawing/2014/main" id="{E2C2B08B-1D17-4970-A9A6-31DE2DE8313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61" name="Picture 24 72">
                      <a:extLst>
                        <a:ext uri="{FF2B5EF4-FFF2-40B4-BE49-F238E27FC236}">
                          <a16:creationId xmlns:a16="http://schemas.microsoft.com/office/drawing/2014/main" id="{28F34A92-6D9E-4640-AF3B-39021D7AEFD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9" name="Group 1748">
                <a:extLst>
                  <a:ext uri="{FF2B5EF4-FFF2-40B4-BE49-F238E27FC236}">
                    <a16:creationId xmlns:a16="http://schemas.microsoft.com/office/drawing/2014/main" id="{24067652-E8D9-4EDF-AE38-0BA122C58222}"/>
                  </a:ext>
                </a:extLst>
              </p:cNvPr>
              <p:cNvGrpSpPr/>
              <p:nvPr/>
            </p:nvGrpSpPr>
            <p:grpSpPr>
              <a:xfrm>
                <a:off x="7000217" y="2970983"/>
                <a:ext cx="601238" cy="499826"/>
                <a:chOff x="5841977" y="3176030"/>
                <a:chExt cx="601238" cy="499826"/>
              </a:xfrm>
            </p:grpSpPr>
            <p:grpSp>
              <p:nvGrpSpPr>
                <p:cNvPr id="1842" name="Group 1841">
                  <a:extLst>
                    <a:ext uri="{FF2B5EF4-FFF2-40B4-BE49-F238E27FC236}">
                      <a16:creationId xmlns:a16="http://schemas.microsoft.com/office/drawing/2014/main" id="{B6DF8124-68B4-4037-B0AF-F26F6718583A}"/>
                    </a:ext>
                  </a:extLst>
                </p:cNvPr>
                <p:cNvGrpSpPr/>
                <p:nvPr/>
              </p:nvGrpSpPr>
              <p:grpSpPr>
                <a:xfrm rot="19742345">
                  <a:off x="5841977" y="3207622"/>
                  <a:ext cx="499826" cy="320263"/>
                  <a:chOff x="4503627" y="2218458"/>
                  <a:chExt cx="499826" cy="320263"/>
                </a:xfrm>
              </p:grpSpPr>
              <p:grpSp>
                <p:nvGrpSpPr>
                  <p:cNvPr id="1850" name="Group 176">
                    <a:extLst>
                      <a:ext uri="{FF2B5EF4-FFF2-40B4-BE49-F238E27FC236}">
                        <a16:creationId xmlns:a16="http://schemas.microsoft.com/office/drawing/2014/main" id="{D5A057F2-F880-4B44-8D2A-224CEB94E24C}"/>
                      </a:ext>
                    </a:extLst>
                  </p:cNvPr>
                  <p:cNvGrpSpPr/>
                  <p:nvPr/>
                </p:nvGrpSpPr>
                <p:grpSpPr>
                  <a:xfrm>
                    <a:off x="4503627" y="2301538"/>
                    <a:ext cx="300259" cy="237183"/>
                    <a:chOff x="2962956" y="2115885"/>
                    <a:chExt cx="300259" cy="237183"/>
                  </a:xfrm>
                </p:grpSpPr>
                <p:pic>
                  <p:nvPicPr>
                    <p:cNvPr id="1854" name="Picture 24 73">
                      <a:extLst>
                        <a:ext uri="{FF2B5EF4-FFF2-40B4-BE49-F238E27FC236}">
                          <a16:creationId xmlns:a16="http://schemas.microsoft.com/office/drawing/2014/main" id="{AA67088F-5FC5-42D0-881A-A3BB4EB614C6}"/>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55" name="Picture 24 74">
                      <a:extLst>
                        <a:ext uri="{FF2B5EF4-FFF2-40B4-BE49-F238E27FC236}">
                          <a16:creationId xmlns:a16="http://schemas.microsoft.com/office/drawing/2014/main" id="{E832AF81-F147-4DD0-BE1C-634C76C9150D}"/>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51" name="Group 179">
                    <a:extLst>
                      <a:ext uri="{FF2B5EF4-FFF2-40B4-BE49-F238E27FC236}">
                        <a16:creationId xmlns:a16="http://schemas.microsoft.com/office/drawing/2014/main" id="{3737D20A-CF73-4942-A85A-63B678EE64F3}"/>
                      </a:ext>
                    </a:extLst>
                  </p:cNvPr>
                  <p:cNvGrpSpPr/>
                  <p:nvPr/>
                </p:nvGrpSpPr>
                <p:grpSpPr>
                  <a:xfrm>
                    <a:off x="4719823" y="2218458"/>
                    <a:ext cx="283630" cy="253824"/>
                    <a:chOff x="6986427" y="2972145"/>
                    <a:chExt cx="283630" cy="253824"/>
                  </a:xfrm>
                </p:grpSpPr>
                <p:pic>
                  <p:nvPicPr>
                    <p:cNvPr id="1852" name="Picture 24 75">
                      <a:extLst>
                        <a:ext uri="{FF2B5EF4-FFF2-40B4-BE49-F238E27FC236}">
                          <a16:creationId xmlns:a16="http://schemas.microsoft.com/office/drawing/2014/main" id="{DC3600DB-BEF6-48C6-872C-405EDF9AFBC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53" name="Picture 24 76">
                      <a:extLst>
                        <a:ext uri="{FF2B5EF4-FFF2-40B4-BE49-F238E27FC236}">
                          <a16:creationId xmlns:a16="http://schemas.microsoft.com/office/drawing/2014/main" id="{41C698F4-068C-4A81-B923-EA856C6C6D9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43" name="Group 1842">
                  <a:extLst>
                    <a:ext uri="{FF2B5EF4-FFF2-40B4-BE49-F238E27FC236}">
                      <a16:creationId xmlns:a16="http://schemas.microsoft.com/office/drawing/2014/main" id="{4DEB4878-4708-472E-ACE9-AC3BE8F692A5}"/>
                    </a:ext>
                  </a:extLst>
                </p:cNvPr>
                <p:cNvGrpSpPr/>
                <p:nvPr/>
              </p:nvGrpSpPr>
              <p:grpSpPr>
                <a:xfrm rot="17239213">
                  <a:off x="6033171" y="3265811"/>
                  <a:ext cx="499826" cy="320263"/>
                  <a:chOff x="4503627" y="2218458"/>
                  <a:chExt cx="499826" cy="320263"/>
                </a:xfrm>
              </p:grpSpPr>
              <p:grpSp>
                <p:nvGrpSpPr>
                  <p:cNvPr id="1844" name="Group 176">
                    <a:extLst>
                      <a:ext uri="{FF2B5EF4-FFF2-40B4-BE49-F238E27FC236}">
                        <a16:creationId xmlns:a16="http://schemas.microsoft.com/office/drawing/2014/main" id="{C03CB184-8D97-45AD-988D-125F70B42563}"/>
                      </a:ext>
                    </a:extLst>
                  </p:cNvPr>
                  <p:cNvGrpSpPr/>
                  <p:nvPr/>
                </p:nvGrpSpPr>
                <p:grpSpPr>
                  <a:xfrm>
                    <a:off x="4503627" y="2301538"/>
                    <a:ext cx="300259" cy="237183"/>
                    <a:chOff x="2962956" y="2115885"/>
                    <a:chExt cx="300259" cy="237183"/>
                  </a:xfrm>
                </p:grpSpPr>
                <p:pic>
                  <p:nvPicPr>
                    <p:cNvPr id="1848" name="Picture 24 77">
                      <a:extLst>
                        <a:ext uri="{FF2B5EF4-FFF2-40B4-BE49-F238E27FC236}">
                          <a16:creationId xmlns:a16="http://schemas.microsoft.com/office/drawing/2014/main" id="{189CB0DC-4C10-4A77-9435-11E702A1A5E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49" name="Picture 24 78">
                      <a:extLst>
                        <a:ext uri="{FF2B5EF4-FFF2-40B4-BE49-F238E27FC236}">
                          <a16:creationId xmlns:a16="http://schemas.microsoft.com/office/drawing/2014/main" id="{0DCB2F07-1561-4427-899A-5732582DF0D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45" name="Group 179">
                    <a:extLst>
                      <a:ext uri="{FF2B5EF4-FFF2-40B4-BE49-F238E27FC236}">
                        <a16:creationId xmlns:a16="http://schemas.microsoft.com/office/drawing/2014/main" id="{B0991DFD-C166-453D-B4BD-AD2EEBA155A4}"/>
                      </a:ext>
                    </a:extLst>
                  </p:cNvPr>
                  <p:cNvGrpSpPr/>
                  <p:nvPr/>
                </p:nvGrpSpPr>
                <p:grpSpPr>
                  <a:xfrm>
                    <a:off x="4719823" y="2218458"/>
                    <a:ext cx="283630" cy="253824"/>
                    <a:chOff x="6986427" y="2972145"/>
                    <a:chExt cx="283630" cy="253824"/>
                  </a:xfrm>
                </p:grpSpPr>
                <p:pic>
                  <p:nvPicPr>
                    <p:cNvPr id="1846" name="Picture 24 79">
                      <a:extLst>
                        <a:ext uri="{FF2B5EF4-FFF2-40B4-BE49-F238E27FC236}">
                          <a16:creationId xmlns:a16="http://schemas.microsoft.com/office/drawing/2014/main" id="{0F90C40D-0AA3-4BC9-A7FA-C15881FC1D8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47" name="Picture 24 80">
                      <a:extLst>
                        <a:ext uri="{FF2B5EF4-FFF2-40B4-BE49-F238E27FC236}">
                          <a16:creationId xmlns:a16="http://schemas.microsoft.com/office/drawing/2014/main" id="{7505CBEB-DEB1-4692-91B8-D54A5D36B21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50" name="Group 1749">
                <a:extLst>
                  <a:ext uri="{FF2B5EF4-FFF2-40B4-BE49-F238E27FC236}">
                    <a16:creationId xmlns:a16="http://schemas.microsoft.com/office/drawing/2014/main" id="{02449B90-1392-4C94-B4C7-52CBE11966DE}"/>
                  </a:ext>
                </a:extLst>
              </p:cNvPr>
              <p:cNvGrpSpPr/>
              <p:nvPr/>
            </p:nvGrpSpPr>
            <p:grpSpPr>
              <a:xfrm>
                <a:off x="7469330" y="2714400"/>
                <a:ext cx="1055948" cy="610380"/>
                <a:chOff x="6261214" y="3135578"/>
                <a:chExt cx="1055948" cy="610380"/>
              </a:xfrm>
            </p:grpSpPr>
            <p:grpSp>
              <p:nvGrpSpPr>
                <p:cNvPr id="1812" name="Group 1811">
                  <a:extLst>
                    <a:ext uri="{FF2B5EF4-FFF2-40B4-BE49-F238E27FC236}">
                      <a16:creationId xmlns:a16="http://schemas.microsoft.com/office/drawing/2014/main" id="{DD9A7B69-8E63-4294-A95B-57131CA125FA}"/>
                    </a:ext>
                  </a:extLst>
                </p:cNvPr>
                <p:cNvGrpSpPr/>
                <p:nvPr/>
              </p:nvGrpSpPr>
              <p:grpSpPr>
                <a:xfrm>
                  <a:off x="6659394" y="3135578"/>
                  <a:ext cx="657768" cy="378452"/>
                  <a:chOff x="4777947" y="3207622"/>
                  <a:chExt cx="657768" cy="378452"/>
                </a:xfrm>
              </p:grpSpPr>
              <p:grpSp>
                <p:nvGrpSpPr>
                  <p:cNvPr id="1828" name="Group 1827">
                    <a:extLst>
                      <a:ext uri="{FF2B5EF4-FFF2-40B4-BE49-F238E27FC236}">
                        <a16:creationId xmlns:a16="http://schemas.microsoft.com/office/drawing/2014/main" id="{A3F09490-1762-40C7-A363-299831C725A4}"/>
                      </a:ext>
                    </a:extLst>
                  </p:cNvPr>
                  <p:cNvGrpSpPr/>
                  <p:nvPr/>
                </p:nvGrpSpPr>
                <p:grpSpPr>
                  <a:xfrm>
                    <a:off x="4777947" y="3207622"/>
                    <a:ext cx="499826" cy="320263"/>
                    <a:chOff x="4503627" y="2218458"/>
                    <a:chExt cx="499826" cy="320263"/>
                  </a:xfrm>
                </p:grpSpPr>
                <p:grpSp>
                  <p:nvGrpSpPr>
                    <p:cNvPr id="1836" name="Group 176">
                      <a:extLst>
                        <a:ext uri="{FF2B5EF4-FFF2-40B4-BE49-F238E27FC236}">
                          <a16:creationId xmlns:a16="http://schemas.microsoft.com/office/drawing/2014/main" id="{8A434312-94C0-4C81-95C7-B0B77B8355FE}"/>
                        </a:ext>
                      </a:extLst>
                    </p:cNvPr>
                    <p:cNvGrpSpPr/>
                    <p:nvPr/>
                  </p:nvGrpSpPr>
                  <p:grpSpPr>
                    <a:xfrm>
                      <a:off x="4503627" y="2301538"/>
                      <a:ext cx="300259" cy="237183"/>
                      <a:chOff x="2962956" y="2115885"/>
                      <a:chExt cx="300259" cy="237183"/>
                    </a:xfrm>
                  </p:grpSpPr>
                  <p:pic>
                    <p:nvPicPr>
                      <p:cNvPr id="1840" name="Picture 24 81">
                        <a:extLst>
                          <a:ext uri="{FF2B5EF4-FFF2-40B4-BE49-F238E27FC236}">
                            <a16:creationId xmlns:a16="http://schemas.microsoft.com/office/drawing/2014/main" id="{1A829CCC-8FB5-48E9-8DBC-87DA8FB79E3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41" name="Picture 24 82">
                        <a:extLst>
                          <a:ext uri="{FF2B5EF4-FFF2-40B4-BE49-F238E27FC236}">
                            <a16:creationId xmlns:a16="http://schemas.microsoft.com/office/drawing/2014/main" id="{90FAAAAE-A664-4E6E-AE79-AEAC7DE63A3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37" name="Group 179">
                      <a:extLst>
                        <a:ext uri="{FF2B5EF4-FFF2-40B4-BE49-F238E27FC236}">
                          <a16:creationId xmlns:a16="http://schemas.microsoft.com/office/drawing/2014/main" id="{12C25A16-3BB1-4436-AF08-17181A989E14}"/>
                        </a:ext>
                      </a:extLst>
                    </p:cNvPr>
                    <p:cNvGrpSpPr/>
                    <p:nvPr/>
                  </p:nvGrpSpPr>
                  <p:grpSpPr>
                    <a:xfrm>
                      <a:off x="4719823" y="2218458"/>
                      <a:ext cx="283630" cy="253824"/>
                      <a:chOff x="6986427" y="2972145"/>
                      <a:chExt cx="283630" cy="253824"/>
                    </a:xfrm>
                  </p:grpSpPr>
                  <p:pic>
                    <p:nvPicPr>
                      <p:cNvPr id="1838" name="Picture 24 83">
                        <a:extLst>
                          <a:ext uri="{FF2B5EF4-FFF2-40B4-BE49-F238E27FC236}">
                            <a16:creationId xmlns:a16="http://schemas.microsoft.com/office/drawing/2014/main" id="{03B4DEA9-AB68-4F24-9382-DCE5D6245AE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39" name="Picture 24 84">
                        <a:extLst>
                          <a:ext uri="{FF2B5EF4-FFF2-40B4-BE49-F238E27FC236}">
                            <a16:creationId xmlns:a16="http://schemas.microsoft.com/office/drawing/2014/main" id="{7C26F7D4-BB6B-4444-AC8B-22C4B80C775B}"/>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29" name="Group 1828">
                    <a:extLst>
                      <a:ext uri="{FF2B5EF4-FFF2-40B4-BE49-F238E27FC236}">
                        <a16:creationId xmlns:a16="http://schemas.microsoft.com/office/drawing/2014/main" id="{5D12FD0F-AE2E-489D-BF0A-FF7D0351ABC8}"/>
                      </a:ext>
                    </a:extLst>
                  </p:cNvPr>
                  <p:cNvGrpSpPr/>
                  <p:nvPr/>
                </p:nvGrpSpPr>
                <p:grpSpPr>
                  <a:xfrm>
                    <a:off x="4935889" y="3265811"/>
                    <a:ext cx="499826" cy="320263"/>
                    <a:chOff x="4503627" y="2218458"/>
                    <a:chExt cx="499826" cy="320263"/>
                  </a:xfrm>
                </p:grpSpPr>
                <p:grpSp>
                  <p:nvGrpSpPr>
                    <p:cNvPr id="1830" name="Group 176">
                      <a:extLst>
                        <a:ext uri="{FF2B5EF4-FFF2-40B4-BE49-F238E27FC236}">
                          <a16:creationId xmlns:a16="http://schemas.microsoft.com/office/drawing/2014/main" id="{2299AD85-5801-4707-9D4E-6EA4274B2EF8}"/>
                        </a:ext>
                      </a:extLst>
                    </p:cNvPr>
                    <p:cNvGrpSpPr/>
                    <p:nvPr/>
                  </p:nvGrpSpPr>
                  <p:grpSpPr>
                    <a:xfrm>
                      <a:off x="4503627" y="2301538"/>
                      <a:ext cx="300259" cy="237183"/>
                      <a:chOff x="2962956" y="2115885"/>
                      <a:chExt cx="300259" cy="237183"/>
                    </a:xfrm>
                  </p:grpSpPr>
                  <p:pic>
                    <p:nvPicPr>
                      <p:cNvPr id="1834" name="Picture 24 85">
                        <a:extLst>
                          <a:ext uri="{FF2B5EF4-FFF2-40B4-BE49-F238E27FC236}">
                            <a16:creationId xmlns:a16="http://schemas.microsoft.com/office/drawing/2014/main" id="{E81C0804-C8A1-468B-B171-B5D74CF70B9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35" name="Picture 24 86">
                        <a:extLst>
                          <a:ext uri="{FF2B5EF4-FFF2-40B4-BE49-F238E27FC236}">
                            <a16:creationId xmlns:a16="http://schemas.microsoft.com/office/drawing/2014/main" id="{9C612F73-8139-46D5-A149-31C2253AB20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31" name="Group 179">
                      <a:extLst>
                        <a:ext uri="{FF2B5EF4-FFF2-40B4-BE49-F238E27FC236}">
                          <a16:creationId xmlns:a16="http://schemas.microsoft.com/office/drawing/2014/main" id="{FA745962-4379-4F92-8433-FEBAA864DA58}"/>
                        </a:ext>
                      </a:extLst>
                    </p:cNvPr>
                    <p:cNvGrpSpPr/>
                    <p:nvPr/>
                  </p:nvGrpSpPr>
                  <p:grpSpPr>
                    <a:xfrm>
                      <a:off x="4719823" y="2218458"/>
                      <a:ext cx="283630" cy="253824"/>
                      <a:chOff x="6986427" y="2972145"/>
                      <a:chExt cx="283630" cy="253824"/>
                    </a:xfrm>
                  </p:grpSpPr>
                  <p:pic>
                    <p:nvPicPr>
                      <p:cNvPr id="1832" name="Picture 24 87">
                        <a:extLst>
                          <a:ext uri="{FF2B5EF4-FFF2-40B4-BE49-F238E27FC236}">
                            <a16:creationId xmlns:a16="http://schemas.microsoft.com/office/drawing/2014/main" id="{6C043D64-2F55-4229-8831-56CFD80DE82C}"/>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33" name="Picture 24 88">
                        <a:extLst>
                          <a:ext uri="{FF2B5EF4-FFF2-40B4-BE49-F238E27FC236}">
                            <a16:creationId xmlns:a16="http://schemas.microsoft.com/office/drawing/2014/main" id="{5A38F5DC-F337-4EAB-95C0-B0FC0CFB03D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13" name="Group 1812">
                  <a:extLst>
                    <a:ext uri="{FF2B5EF4-FFF2-40B4-BE49-F238E27FC236}">
                      <a16:creationId xmlns:a16="http://schemas.microsoft.com/office/drawing/2014/main" id="{1AEEC6EB-156A-4C3C-84AE-34D730C3E176}"/>
                    </a:ext>
                  </a:extLst>
                </p:cNvPr>
                <p:cNvGrpSpPr/>
                <p:nvPr/>
              </p:nvGrpSpPr>
              <p:grpSpPr>
                <a:xfrm rot="18877668">
                  <a:off x="6210508" y="3195426"/>
                  <a:ext cx="601238" cy="499826"/>
                  <a:chOff x="5841977" y="3176030"/>
                  <a:chExt cx="601238" cy="499826"/>
                </a:xfrm>
              </p:grpSpPr>
              <p:grpSp>
                <p:nvGrpSpPr>
                  <p:cNvPr id="1814" name="Group 1813">
                    <a:extLst>
                      <a:ext uri="{FF2B5EF4-FFF2-40B4-BE49-F238E27FC236}">
                        <a16:creationId xmlns:a16="http://schemas.microsoft.com/office/drawing/2014/main" id="{AE83FFFE-4303-4530-98DB-87EAE3DDC26E}"/>
                      </a:ext>
                    </a:extLst>
                  </p:cNvPr>
                  <p:cNvGrpSpPr/>
                  <p:nvPr/>
                </p:nvGrpSpPr>
                <p:grpSpPr>
                  <a:xfrm rot="19742345">
                    <a:off x="5841977" y="3207622"/>
                    <a:ext cx="499826" cy="320263"/>
                    <a:chOff x="4503627" y="2218458"/>
                    <a:chExt cx="499826" cy="320263"/>
                  </a:xfrm>
                </p:grpSpPr>
                <p:grpSp>
                  <p:nvGrpSpPr>
                    <p:cNvPr id="1822" name="Group 176">
                      <a:extLst>
                        <a:ext uri="{FF2B5EF4-FFF2-40B4-BE49-F238E27FC236}">
                          <a16:creationId xmlns:a16="http://schemas.microsoft.com/office/drawing/2014/main" id="{53F8AAF9-E48F-4773-A24C-592CA2898FB6}"/>
                        </a:ext>
                      </a:extLst>
                    </p:cNvPr>
                    <p:cNvGrpSpPr/>
                    <p:nvPr/>
                  </p:nvGrpSpPr>
                  <p:grpSpPr>
                    <a:xfrm>
                      <a:off x="4503627" y="2301538"/>
                      <a:ext cx="300259" cy="237183"/>
                      <a:chOff x="2962956" y="2115885"/>
                      <a:chExt cx="300259" cy="237183"/>
                    </a:xfrm>
                  </p:grpSpPr>
                  <p:pic>
                    <p:nvPicPr>
                      <p:cNvPr id="1826" name="Picture 24 89">
                        <a:extLst>
                          <a:ext uri="{FF2B5EF4-FFF2-40B4-BE49-F238E27FC236}">
                            <a16:creationId xmlns:a16="http://schemas.microsoft.com/office/drawing/2014/main" id="{0AA480F1-028E-47F1-A25D-97DD08EAC98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27" name="Picture 24 90">
                        <a:extLst>
                          <a:ext uri="{FF2B5EF4-FFF2-40B4-BE49-F238E27FC236}">
                            <a16:creationId xmlns:a16="http://schemas.microsoft.com/office/drawing/2014/main" id="{4562C86E-565C-482B-817E-7F801FFB656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23" name="Group 179">
                      <a:extLst>
                        <a:ext uri="{FF2B5EF4-FFF2-40B4-BE49-F238E27FC236}">
                          <a16:creationId xmlns:a16="http://schemas.microsoft.com/office/drawing/2014/main" id="{1C5142EE-8ABE-47ED-B8E5-949A72B0232D}"/>
                        </a:ext>
                      </a:extLst>
                    </p:cNvPr>
                    <p:cNvGrpSpPr/>
                    <p:nvPr/>
                  </p:nvGrpSpPr>
                  <p:grpSpPr>
                    <a:xfrm>
                      <a:off x="4719823" y="2218458"/>
                      <a:ext cx="283630" cy="253824"/>
                      <a:chOff x="6986427" y="2972145"/>
                      <a:chExt cx="283630" cy="253824"/>
                    </a:xfrm>
                  </p:grpSpPr>
                  <p:pic>
                    <p:nvPicPr>
                      <p:cNvPr id="1824" name="Picture 24 91">
                        <a:extLst>
                          <a:ext uri="{FF2B5EF4-FFF2-40B4-BE49-F238E27FC236}">
                            <a16:creationId xmlns:a16="http://schemas.microsoft.com/office/drawing/2014/main" id="{BC648FEF-18EE-4A22-BA27-3225250A8665}"/>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25" name="Picture 24 92">
                        <a:extLst>
                          <a:ext uri="{FF2B5EF4-FFF2-40B4-BE49-F238E27FC236}">
                            <a16:creationId xmlns:a16="http://schemas.microsoft.com/office/drawing/2014/main" id="{453D9BFF-4A33-4A9A-901D-ABB80701203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15" name="Group 1814">
                    <a:extLst>
                      <a:ext uri="{FF2B5EF4-FFF2-40B4-BE49-F238E27FC236}">
                        <a16:creationId xmlns:a16="http://schemas.microsoft.com/office/drawing/2014/main" id="{CC29D4A5-615C-439E-B532-35C5FF492FDF}"/>
                      </a:ext>
                    </a:extLst>
                  </p:cNvPr>
                  <p:cNvGrpSpPr/>
                  <p:nvPr/>
                </p:nvGrpSpPr>
                <p:grpSpPr>
                  <a:xfrm rot="17239213">
                    <a:off x="6033171" y="3265811"/>
                    <a:ext cx="499826" cy="320263"/>
                    <a:chOff x="4503627" y="2218458"/>
                    <a:chExt cx="499826" cy="320263"/>
                  </a:xfrm>
                </p:grpSpPr>
                <p:grpSp>
                  <p:nvGrpSpPr>
                    <p:cNvPr id="1816" name="Group 1815">
                      <a:extLst>
                        <a:ext uri="{FF2B5EF4-FFF2-40B4-BE49-F238E27FC236}">
                          <a16:creationId xmlns:a16="http://schemas.microsoft.com/office/drawing/2014/main" id="{DC87778A-DEC5-4ABE-B3FF-BA602B60C3D0}"/>
                        </a:ext>
                      </a:extLst>
                    </p:cNvPr>
                    <p:cNvGrpSpPr/>
                    <p:nvPr/>
                  </p:nvGrpSpPr>
                  <p:grpSpPr>
                    <a:xfrm>
                      <a:off x="4503627" y="2301538"/>
                      <a:ext cx="300259" cy="237183"/>
                      <a:chOff x="2962956" y="2115885"/>
                      <a:chExt cx="300259" cy="237183"/>
                    </a:xfrm>
                  </p:grpSpPr>
                  <p:pic>
                    <p:nvPicPr>
                      <p:cNvPr id="1820" name="Picture 24 93">
                        <a:extLst>
                          <a:ext uri="{FF2B5EF4-FFF2-40B4-BE49-F238E27FC236}">
                            <a16:creationId xmlns:a16="http://schemas.microsoft.com/office/drawing/2014/main" id="{648FF4E3-6102-4285-91C1-58C9DA206F63}"/>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21" name="Picture 24 94">
                        <a:extLst>
                          <a:ext uri="{FF2B5EF4-FFF2-40B4-BE49-F238E27FC236}">
                            <a16:creationId xmlns:a16="http://schemas.microsoft.com/office/drawing/2014/main" id="{107762FF-00F4-4EBB-B272-8641DD3D33B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17" name="Group 179">
                      <a:extLst>
                        <a:ext uri="{FF2B5EF4-FFF2-40B4-BE49-F238E27FC236}">
                          <a16:creationId xmlns:a16="http://schemas.microsoft.com/office/drawing/2014/main" id="{A2039CBA-92D4-4FF2-9AA2-BD12A0A35D1B}"/>
                        </a:ext>
                      </a:extLst>
                    </p:cNvPr>
                    <p:cNvGrpSpPr/>
                    <p:nvPr/>
                  </p:nvGrpSpPr>
                  <p:grpSpPr>
                    <a:xfrm>
                      <a:off x="4719823" y="2218458"/>
                      <a:ext cx="283630" cy="253824"/>
                      <a:chOff x="6986427" y="2972145"/>
                      <a:chExt cx="283630" cy="253824"/>
                    </a:xfrm>
                  </p:grpSpPr>
                  <p:pic>
                    <p:nvPicPr>
                      <p:cNvPr id="1818" name="Picture 24 95">
                        <a:extLst>
                          <a:ext uri="{FF2B5EF4-FFF2-40B4-BE49-F238E27FC236}">
                            <a16:creationId xmlns:a16="http://schemas.microsoft.com/office/drawing/2014/main" id="{2A39D9C2-79C1-497A-8C0E-BDDC5C14549F}"/>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19" name="Picture 24 96">
                        <a:extLst>
                          <a:ext uri="{FF2B5EF4-FFF2-40B4-BE49-F238E27FC236}">
                            <a16:creationId xmlns:a16="http://schemas.microsoft.com/office/drawing/2014/main" id="{37C45862-F5D0-44DF-B0F3-BCFBFAE698C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751" name="Group 1750">
                <a:extLst>
                  <a:ext uri="{FF2B5EF4-FFF2-40B4-BE49-F238E27FC236}">
                    <a16:creationId xmlns:a16="http://schemas.microsoft.com/office/drawing/2014/main" id="{CE26FF5B-939F-4292-BEF9-69D55B5EDEC3}"/>
                  </a:ext>
                </a:extLst>
              </p:cNvPr>
              <p:cNvGrpSpPr/>
              <p:nvPr/>
            </p:nvGrpSpPr>
            <p:grpSpPr>
              <a:xfrm>
                <a:off x="7443561" y="3019258"/>
                <a:ext cx="1106234" cy="969712"/>
                <a:chOff x="6792398" y="2509410"/>
                <a:chExt cx="1106234" cy="969712"/>
              </a:xfrm>
            </p:grpSpPr>
            <p:grpSp>
              <p:nvGrpSpPr>
                <p:cNvPr id="1752" name="Group 1751">
                  <a:extLst>
                    <a:ext uri="{FF2B5EF4-FFF2-40B4-BE49-F238E27FC236}">
                      <a16:creationId xmlns:a16="http://schemas.microsoft.com/office/drawing/2014/main" id="{A47A468A-272C-4126-81A7-122229DFC79F}"/>
                    </a:ext>
                  </a:extLst>
                </p:cNvPr>
                <p:cNvGrpSpPr/>
                <p:nvPr/>
              </p:nvGrpSpPr>
              <p:grpSpPr>
                <a:xfrm>
                  <a:off x="6792398" y="2703317"/>
                  <a:ext cx="657768" cy="378452"/>
                  <a:chOff x="4777947" y="3207622"/>
                  <a:chExt cx="657768" cy="378452"/>
                </a:xfrm>
              </p:grpSpPr>
              <p:grpSp>
                <p:nvGrpSpPr>
                  <p:cNvPr id="1798" name="Group 1797">
                    <a:extLst>
                      <a:ext uri="{FF2B5EF4-FFF2-40B4-BE49-F238E27FC236}">
                        <a16:creationId xmlns:a16="http://schemas.microsoft.com/office/drawing/2014/main" id="{4CB637F0-5E8E-463F-8F2E-C17FF45867AF}"/>
                      </a:ext>
                    </a:extLst>
                  </p:cNvPr>
                  <p:cNvGrpSpPr/>
                  <p:nvPr/>
                </p:nvGrpSpPr>
                <p:grpSpPr>
                  <a:xfrm>
                    <a:off x="4777947" y="3207622"/>
                    <a:ext cx="499826" cy="320263"/>
                    <a:chOff x="4503627" y="2218458"/>
                    <a:chExt cx="499826" cy="320263"/>
                  </a:xfrm>
                </p:grpSpPr>
                <p:grpSp>
                  <p:nvGrpSpPr>
                    <p:cNvPr id="1806" name="Group 176">
                      <a:extLst>
                        <a:ext uri="{FF2B5EF4-FFF2-40B4-BE49-F238E27FC236}">
                          <a16:creationId xmlns:a16="http://schemas.microsoft.com/office/drawing/2014/main" id="{CB43BB84-0B8D-480C-BBD2-EB1962EC29B4}"/>
                        </a:ext>
                      </a:extLst>
                    </p:cNvPr>
                    <p:cNvGrpSpPr/>
                    <p:nvPr/>
                  </p:nvGrpSpPr>
                  <p:grpSpPr>
                    <a:xfrm>
                      <a:off x="4503627" y="2301538"/>
                      <a:ext cx="300259" cy="237183"/>
                      <a:chOff x="2962956" y="2115885"/>
                      <a:chExt cx="300259" cy="237183"/>
                    </a:xfrm>
                  </p:grpSpPr>
                  <p:pic>
                    <p:nvPicPr>
                      <p:cNvPr id="1810" name="Picture 24 97">
                        <a:extLst>
                          <a:ext uri="{FF2B5EF4-FFF2-40B4-BE49-F238E27FC236}">
                            <a16:creationId xmlns:a16="http://schemas.microsoft.com/office/drawing/2014/main" id="{30C5B67E-E98E-4D51-8342-1726F7A5178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11" name="Picture 24 98">
                        <a:extLst>
                          <a:ext uri="{FF2B5EF4-FFF2-40B4-BE49-F238E27FC236}">
                            <a16:creationId xmlns:a16="http://schemas.microsoft.com/office/drawing/2014/main" id="{1F8581BC-E737-4F49-916D-81949E4A5B5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07" name="Group 179">
                      <a:extLst>
                        <a:ext uri="{FF2B5EF4-FFF2-40B4-BE49-F238E27FC236}">
                          <a16:creationId xmlns:a16="http://schemas.microsoft.com/office/drawing/2014/main" id="{B404C3BA-D1A6-4587-857A-9F235694491C}"/>
                        </a:ext>
                      </a:extLst>
                    </p:cNvPr>
                    <p:cNvGrpSpPr/>
                    <p:nvPr/>
                  </p:nvGrpSpPr>
                  <p:grpSpPr>
                    <a:xfrm>
                      <a:off x="4719823" y="2218458"/>
                      <a:ext cx="283630" cy="253824"/>
                      <a:chOff x="6986427" y="2972145"/>
                      <a:chExt cx="283630" cy="253824"/>
                    </a:xfrm>
                  </p:grpSpPr>
                  <p:pic>
                    <p:nvPicPr>
                      <p:cNvPr id="1808" name="Picture 24 99">
                        <a:extLst>
                          <a:ext uri="{FF2B5EF4-FFF2-40B4-BE49-F238E27FC236}">
                            <a16:creationId xmlns:a16="http://schemas.microsoft.com/office/drawing/2014/main" id="{D9610A9E-100D-4DE5-B0C6-3AAD025DCE0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09" name="Picture 24 100">
                        <a:extLst>
                          <a:ext uri="{FF2B5EF4-FFF2-40B4-BE49-F238E27FC236}">
                            <a16:creationId xmlns:a16="http://schemas.microsoft.com/office/drawing/2014/main" id="{431FD8A8-656D-49A2-826E-5ED832074EF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99" name="Group 1798">
                    <a:extLst>
                      <a:ext uri="{FF2B5EF4-FFF2-40B4-BE49-F238E27FC236}">
                        <a16:creationId xmlns:a16="http://schemas.microsoft.com/office/drawing/2014/main" id="{0135E04D-A6D1-4018-A7F3-61C9E45B543B}"/>
                      </a:ext>
                    </a:extLst>
                  </p:cNvPr>
                  <p:cNvGrpSpPr/>
                  <p:nvPr/>
                </p:nvGrpSpPr>
                <p:grpSpPr>
                  <a:xfrm>
                    <a:off x="4935889" y="3265811"/>
                    <a:ext cx="499826" cy="320263"/>
                    <a:chOff x="4503627" y="2218458"/>
                    <a:chExt cx="499826" cy="320263"/>
                  </a:xfrm>
                </p:grpSpPr>
                <p:grpSp>
                  <p:nvGrpSpPr>
                    <p:cNvPr id="1800" name="Group 176">
                      <a:extLst>
                        <a:ext uri="{FF2B5EF4-FFF2-40B4-BE49-F238E27FC236}">
                          <a16:creationId xmlns:a16="http://schemas.microsoft.com/office/drawing/2014/main" id="{34EC7719-6FD8-4D80-BE97-CA95F03332BE}"/>
                        </a:ext>
                      </a:extLst>
                    </p:cNvPr>
                    <p:cNvGrpSpPr/>
                    <p:nvPr/>
                  </p:nvGrpSpPr>
                  <p:grpSpPr>
                    <a:xfrm>
                      <a:off x="4503627" y="2301538"/>
                      <a:ext cx="300259" cy="237183"/>
                      <a:chOff x="2962956" y="2115885"/>
                      <a:chExt cx="300259" cy="237183"/>
                    </a:xfrm>
                  </p:grpSpPr>
                  <p:pic>
                    <p:nvPicPr>
                      <p:cNvPr id="1804" name="Picture 24 101">
                        <a:extLst>
                          <a:ext uri="{FF2B5EF4-FFF2-40B4-BE49-F238E27FC236}">
                            <a16:creationId xmlns:a16="http://schemas.microsoft.com/office/drawing/2014/main" id="{6F66141F-8D66-480F-9344-A86922AFD66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05" name="Picture 24 102">
                        <a:extLst>
                          <a:ext uri="{FF2B5EF4-FFF2-40B4-BE49-F238E27FC236}">
                            <a16:creationId xmlns:a16="http://schemas.microsoft.com/office/drawing/2014/main" id="{91A6D362-D0D4-42E9-8239-9DFCDF9CDCF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01" name="Group 179">
                      <a:extLst>
                        <a:ext uri="{FF2B5EF4-FFF2-40B4-BE49-F238E27FC236}">
                          <a16:creationId xmlns:a16="http://schemas.microsoft.com/office/drawing/2014/main" id="{B060BFE0-06EA-4D4F-94BE-4BB2E22FD27F}"/>
                        </a:ext>
                      </a:extLst>
                    </p:cNvPr>
                    <p:cNvGrpSpPr/>
                    <p:nvPr/>
                  </p:nvGrpSpPr>
                  <p:grpSpPr>
                    <a:xfrm>
                      <a:off x="4719823" y="2218458"/>
                      <a:ext cx="283630" cy="253824"/>
                      <a:chOff x="6986427" y="2972145"/>
                      <a:chExt cx="283630" cy="253824"/>
                    </a:xfrm>
                  </p:grpSpPr>
                  <p:pic>
                    <p:nvPicPr>
                      <p:cNvPr id="1802" name="Picture 24 103">
                        <a:extLst>
                          <a:ext uri="{FF2B5EF4-FFF2-40B4-BE49-F238E27FC236}">
                            <a16:creationId xmlns:a16="http://schemas.microsoft.com/office/drawing/2014/main" id="{BF92511B-3310-40D0-BB60-1E70C73EC49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03" name="Picture 24 104">
                        <a:extLst>
                          <a:ext uri="{FF2B5EF4-FFF2-40B4-BE49-F238E27FC236}">
                            <a16:creationId xmlns:a16="http://schemas.microsoft.com/office/drawing/2014/main" id="{FE76AF63-0ACE-4BC7-95B2-13DB16B330A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53" name="Group 1752">
                  <a:extLst>
                    <a:ext uri="{FF2B5EF4-FFF2-40B4-BE49-F238E27FC236}">
                      <a16:creationId xmlns:a16="http://schemas.microsoft.com/office/drawing/2014/main" id="{0358A1F5-1695-497F-BA9E-E7EBDEEC8F51}"/>
                    </a:ext>
                  </a:extLst>
                </p:cNvPr>
                <p:cNvGrpSpPr/>
                <p:nvPr/>
              </p:nvGrpSpPr>
              <p:grpSpPr>
                <a:xfrm rot="19661454">
                  <a:off x="6800712" y="2979296"/>
                  <a:ext cx="601238" cy="499826"/>
                  <a:chOff x="5841977" y="3176030"/>
                  <a:chExt cx="601238" cy="499826"/>
                </a:xfrm>
              </p:grpSpPr>
              <p:grpSp>
                <p:nvGrpSpPr>
                  <p:cNvPr id="1784" name="Group 1783">
                    <a:extLst>
                      <a:ext uri="{FF2B5EF4-FFF2-40B4-BE49-F238E27FC236}">
                        <a16:creationId xmlns:a16="http://schemas.microsoft.com/office/drawing/2014/main" id="{4D6A87E6-DC12-4170-A7F9-2D77B9259474}"/>
                      </a:ext>
                    </a:extLst>
                  </p:cNvPr>
                  <p:cNvGrpSpPr/>
                  <p:nvPr/>
                </p:nvGrpSpPr>
                <p:grpSpPr>
                  <a:xfrm rot="19742345">
                    <a:off x="5841977" y="3207622"/>
                    <a:ext cx="499826" cy="320263"/>
                    <a:chOff x="4503627" y="2218458"/>
                    <a:chExt cx="499826" cy="320263"/>
                  </a:xfrm>
                </p:grpSpPr>
                <p:grpSp>
                  <p:nvGrpSpPr>
                    <p:cNvPr id="1792" name="Group 176">
                      <a:extLst>
                        <a:ext uri="{FF2B5EF4-FFF2-40B4-BE49-F238E27FC236}">
                          <a16:creationId xmlns:a16="http://schemas.microsoft.com/office/drawing/2014/main" id="{9FB10E61-8AA5-4642-A4FD-FF4603ADD14B}"/>
                        </a:ext>
                      </a:extLst>
                    </p:cNvPr>
                    <p:cNvGrpSpPr/>
                    <p:nvPr/>
                  </p:nvGrpSpPr>
                  <p:grpSpPr>
                    <a:xfrm>
                      <a:off x="4503627" y="2301538"/>
                      <a:ext cx="300259" cy="237183"/>
                      <a:chOff x="2962956" y="2115885"/>
                      <a:chExt cx="300259" cy="237183"/>
                    </a:xfrm>
                  </p:grpSpPr>
                  <p:pic>
                    <p:nvPicPr>
                      <p:cNvPr id="1796" name="Picture 24 105">
                        <a:extLst>
                          <a:ext uri="{FF2B5EF4-FFF2-40B4-BE49-F238E27FC236}">
                            <a16:creationId xmlns:a16="http://schemas.microsoft.com/office/drawing/2014/main" id="{2940EA8A-5580-474B-8EF3-C989B6BFE81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97" name="Picture 24 106">
                        <a:extLst>
                          <a:ext uri="{FF2B5EF4-FFF2-40B4-BE49-F238E27FC236}">
                            <a16:creationId xmlns:a16="http://schemas.microsoft.com/office/drawing/2014/main" id="{7C1EDF9D-5C53-4DF5-BA05-03C1CD44CD2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93" name="Group 179">
                      <a:extLst>
                        <a:ext uri="{FF2B5EF4-FFF2-40B4-BE49-F238E27FC236}">
                          <a16:creationId xmlns:a16="http://schemas.microsoft.com/office/drawing/2014/main" id="{308B02A0-0089-4AA4-83E3-725942C8787B}"/>
                        </a:ext>
                      </a:extLst>
                    </p:cNvPr>
                    <p:cNvGrpSpPr/>
                    <p:nvPr/>
                  </p:nvGrpSpPr>
                  <p:grpSpPr>
                    <a:xfrm>
                      <a:off x="4719823" y="2218458"/>
                      <a:ext cx="283630" cy="253824"/>
                      <a:chOff x="6986427" y="2972145"/>
                      <a:chExt cx="283630" cy="253824"/>
                    </a:xfrm>
                  </p:grpSpPr>
                  <p:pic>
                    <p:nvPicPr>
                      <p:cNvPr id="1794" name="Picture 24 107">
                        <a:extLst>
                          <a:ext uri="{FF2B5EF4-FFF2-40B4-BE49-F238E27FC236}">
                            <a16:creationId xmlns:a16="http://schemas.microsoft.com/office/drawing/2014/main" id="{0491C5BB-CA27-4FBB-97DD-088DB91558B3}"/>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95" name="Picture 24 108">
                        <a:extLst>
                          <a:ext uri="{FF2B5EF4-FFF2-40B4-BE49-F238E27FC236}">
                            <a16:creationId xmlns:a16="http://schemas.microsoft.com/office/drawing/2014/main" id="{24F3FC56-2B6D-4252-84EA-A6110000D12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85" name="Group 1784">
                    <a:extLst>
                      <a:ext uri="{FF2B5EF4-FFF2-40B4-BE49-F238E27FC236}">
                        <a16:creationId xmlns:a16="http://schemas.microsoft.com/office/drawing/2014/main" id="{9F392446-D00C-41D0-ACCB-B7274F060033}"/>
                      </a:ext>
                    </a:extLst>
                  </p:cNvPr>
                  <p:cNvGrpSpPr/>
                  <p:nvPr/>
                </p:nvGrpSpPr>
                <p:grpSpPr>
                  <a:xfrm rot="17239213">
                    <a:off x="6033171" y="3265811"/>
                    <a:ext cx="499826" cy="320263"/>
                    <a:chOff x="4503627" y="2218458"/>
                    <a:chExt cx="499826" cy="320263"/>
                  </a:xfrm>
                </p:grpSpPr>
                <p:grpSp>
                  <p:nvGrpSpPr>
                    <p:cNvPr id="1786" name="Group 176">
                      <a:extLst>
                        <a:ext uri="{FF2B5EF4-FFF2-40B4-BE49-F238E27FC236}">
                          <a16:creationId xmlns:a16="http://schemas.microsoft.com/office/drawing/2014/main" id="{AED1EB22-D897-4BD9-80F6-ADF35C658049}"/>
                        </a:ext>
                      </a:extLst>
                    </p:cNvPr>
                    <p:cNvGrpSpPr/>
                    <p:nvPr/>
                  </p:nvGrpSpPr>
                  <p:grpSpPr>
                    <a:xfrm>
                      <a:off x="4503627" y="2301538"/>
                      <a:ext cx="300259" cy="237183"/>
                      <a:chOff x="2962956" y="2115885"/>
                      <a:chExt cx="300259" cy="237183"/>
                    </a:xfrm>
                  </p:grpSpPr>
                  <p:pic>
                    <p:nvPicPr>
                      <p:cNvPr id="1790" name="Picture 24 109">
                        <a:extLst>
                          <a:ext uri="{FF2B5EF4-FFF2-40B4-BE49-F238E27FC236}">
                            <a16:creationId xmlns:a16="http://schemas.microsoft.com/office/drawing/2014/main" id="{BF2EDEAF-3DFC-403C-ABC5-C0575888380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91" name="Picture 24 110">
                        <a:extLst>
                          <a:ext uri="{FF2B5EF4-FFF2-40B4-BE49-F238E27FC236}">
                            <a16:creationId xmlns:a16="http://schemas.microsoft.com/office/drawing/2014/main" id="{6240A84F-BAE5-414B-A0A8-8F16DD260B6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87" name="Group 179">
                      <a:extLst>
                        <a:ext uri="{FF2B5EF4-FFF2-40B4-BE49-F238E27FC236}">
                          <a16:creationId xmlns:a16="http://schemas.microsoft.com/office/drawing/2014/main" id="{0D9F7047-D412-49D4-A0C9-389861CFA643}"/>
                        </a:ext>
                      </a:extLst>
                    </p:cNvPr>
                    <p:cNvGrpSpPr/>
                    <p:nvPr/>
                  </p:nvGrpSpPr>
                  <p:grpSpPr>
                    <a:xfrm>
                      <a:off x="4719823" y="2218458"/>
                      <a:ext cx="283630" cy="253824"/>
                      <a:chOff x="6986427" y="2972145"/>
                      <a:chExt cx="283630" cy="253824"/>
                    </a:xfrm>
                  </p:grpSpPr>
                  <p:pic>
                    <p:nvPicPr>
                      <p:cNvPr id="1788" name="Picture 24 111">
                        <a:extLst>
                          <a:ext uri="{FF2B5EF4-FFF2-40B4-BE49-F238E27FC236}">
                            <a16:creationId xmlns:a16="http://schemas.microsoft.com/office/drawing/2014/main" id="{A57A97D2-0DA3-4F09-B70E-9B964AAD85F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89" name="Picture 24 112">
                        <a:extLst>
                          <a:ext uri="{FF2B5EF4-FFF2-40B4-BE49-F238E27FC236}">
                            <a16:creationId xmlns:a16="http://schemas.microsoft.com/office/drawing/2014/main" id="{8E47B762-8207-42CF-9B1A-07328DC3810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54" name="Group 1753">
                  <a:extLst>
                    <a:ext uri="{FF2B5EF4-FFF2-40B4-BE49-F238E27FC236}">
                      <a16:creationId xmlns:a16="http://schemas.microsoft.com/office/drawing/2014/main" id="{B6238C1B-1688-43A8-A8E9-864B1424A58E}"/>
                    </a:ext>
                  </a:extLst>
                </p:cNvPr>
                <p:cNvGrpSpPr/>
                <p:nvPr/>
              </p:nvGrpSpPr>
              <p:grpSpPr>
                <a:xfrm rot="2171672">
                  <a:off x="7240864" y="2945788"/>
                  <a:ext cx="657768" cy="378452"/>
                  <a:chOff x="4777947" y="3207622"/>
                  <a:chExt cx="657768" cy="378452"/>
                </a:xfrm>
              </p:grpSpPr>
              <p:grpSp>
                <p:nvGrpSpPr>
                  <p:cNvPr id="1770" name="Group 1769">
                    <a:extLst>
                      <a:ext uri="{FF2B5EF4-FFF2-40B4-BE49-F238E27FC236}">
                        <a16:creationId xmlns:a16="http://schemas.microsoft.com/office/drawing/2014/main" id="{64BB5736-1C3B-4AD5-9034-4A7EBAF1F30D}"/>
                      </a:ext>
                    </a:extLst>
                  </p:cNvPr>
                  <p:cNvGrpSpPr/>
                  <p:nvPr/>
                </p:nvGrpSpPr>
                <p:grpSpPr>
                  <a:xfrm>
                    <a:off x="4777947" y="3207622"/>
                    <a:ext cx="499826" cy="320263"/>
                    <a:chOff x="4503627" y="2218458"/>
                    <a:chExt cx="499826" cy="320263"/>
                  </a:xfrm>
                </p:grpSpPr>
                <p:grpSp>
                  <p:nvGrpSpPr>
                    <p:cNvPr id="1778" name="Group 176">
                      <a:extLst>
                        <a:ext uri="{FF2B5EF4-FFF2-40B4-BE49-F238E27FC236}">
                          <a16:creationId xmlns:a16="http://schemas.microsoft.com/office/drawing/2014/main" id="{0689FAD4-8D30-4E31-972F-B112D55FC6AC}"/>
                        </a:ext>
                      </a:extLst>
                    </p:cNvPr>
                    <p:cNvGrpSpPr/>
                    <p:nvPr/>
                  </p:nvGrpSpPr>
                  <p:grpSpPr>
                    <a:xfrm>
                      <a:off x="4503627" y="2301538"/>
                      <a:ext cx="300259" cy="237183"/>
                      <a:chOff x="2962956" y="2115885"/>
                      <a:chExt cx="300259" cy="237183"/>
                    </a:xfrm>
                  </p:grpSpPr>
                  <p:pic>
                    <p:nvPicPr>
                      <p:cNvPr id="1782" name="Picture 24 113">
                        <a:extLst>
                          <a:ext uri="{FF2B5EF4-FFF2-40B4-BE49-F238E27FC236}">
                            <a16:creationId xmlns:a16="http://schemas.microsoft.com/office/drawing/2014/main" id="{51ABF4B9-2A44-4E3C-B941-A0BF4AE673E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83" name="Picture 24 114">
                        <a:extLst>
                          <a:ext uri="{FF2B5EF4-FFF2-40B4-BE49-F238E27FC236}">
                            <a16:creationId xmlns:a16="http://schemas.microsoft.com/office/drawing/2014/main" id="{664EC532-EFDA-439F-82CA-342CD4BFA51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79" name="Group 179">
                      <a:extLst>
                        <a:ext uri="{FF2B5EF4-FFF2-40B4-BE49-F238E27FC236}">
                          <a16:creationId xmlns:a16="http://schemas.microsoft.com/office/drawing/2014/main" id="{8F966310-2C0D-4A2B-94C8-4F8BCF47EF32}"/>
                        </a:ext>
                      </a:extLst>
                    </p:cNvPr>
                    <p:cNvGrpSpPr/>
                    <p:nvPr/>
                  </p:nvGrpSpPr>
                  <p:grpSpPr>
                    <a:xfrm>
                      <a:off x="4719823" y="2218458"/>
                      <a:ext cx="283630" cy="253824"/>
                      <a:chOff x="6986427" y="2972145"/>
                      <a:chExt cx="283630" cy="253824"/>
                    </a:xfrm>
                  </p:grpSpPr>
                  <p:pic>
                    <p:nvPicPr>
                      <p:cNvPr id="1780" name="Picture 24 115">
                        <a:extLst>
                          <a:ext uri="{FF2B5EF4-FFF2-40B4-BE49-F238E27FC236}">
                            <a16:creationId xmlns:a16="http://schemas.microsoft.com/office/drawing/2014/main" id="{FF3038AC-84CB-4533-A2C7-1ED07254A4C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81" name="Picture 24 116">
                        <a:extLst>
                          <a:ext uri="{FF2B5EF4-FFF2-40B4-BE49-F238E27FC236}">
                            <a16:creationId xmlns:a16="http://schemas.microsoft.com/office/drawing/2014/main" id="{8F366045-01ED-4FA1-8604-463CE23D04A9}"/>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71" name="Group 1770">
                    <a:extLst>
                      <a:ext uri="{FF2B5EF4-FFF2-40B4-BE49-F238E27FC236}">
                        <a16:creationId xmlns:a16="http://schemas.microsoft.com/office/drawing/2014/main" id="{4448AC18-57CC-4D15-BF3B-C21734861907}"/>
                      </a:ext>
                    </a:extLst>
                  </p:cNvPr>
                  <p:cNvGrpSpPr/>
                  <p:nvPr/>
                </p:nvGrpSpPr>
                <p:grpSpPr>
                  <a:xfrm>
                    <a:off x="4935889" y="3265811"/>
                    <a:ext cx="499826" cy="320263"/>
                    <a:chOff x="4503627" y="2218458"/>
                    <a:chExt cx="499826" cy="320263"/>
                  </a:xfrm>
                </p:grpSpPr>
                <p:grpSp>
                  <p:nvGrpSpPr>
                    <p:cNvPr id="1772" name="Group 176">
                      <a:extLst>
                        <a:ext uri="{FF2B5EF4-FFF2-40B4-BE49-F238E27FC236}">
                          <a16:creationId xmlns:a16="http://schemas.microsoft.com/office/drawing/2014/main" id="{1647C83B-8D6D-4A88-99C8-80B21074CA85}"/>
                        </a:ext>
                      </a:extLst>
                    </p:cNvPr>
                    <p:cNvGrpSpPr/>
                    <p:nvPr/>
                  </p:nvGrpSpPr>
                  <p:grpSpPr>
                    <a:xfrm>
                      <a:off x="4503627" y="2301538"/>
                      <a:ext cx="300259" cy="237183"/>
                      <a:chOff x="2962956" y="2115885"/>
                      <a:chExt cx="300259" cy="237183"/>
                    </a:xfrm>
                  </p:grpSpPr>
                  <p:pic>
                    <p:nvPicPr>
                      <p:cNvPr id="1776" name="Picture 24 117">
                        <a:extLst>
                          <a:ext uri="{FF2B5EF4-FFF2-40B4-BE49-F238E27FC236}">
                            <a16:creationId xmlns:a16="http://schemas.microsoft.com/office/drawing/2014/main" id="{79BAEA09-CEE7-46DE-AC55-AEAE59E5FBE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77" name="Picture 24 118">
                        <a:extLst>
                          <a:ext uri="{FF2B5EF4-FFF2-40B4-BE49-F238E27FC236}">
                            <a16:creationId xmlns:a16="http://schemas.microsoft.com/office/drawing/2014/main" id="{1E1E1C31-946A-437A-87A9-5F0FDBFEAC4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73" name="Group 179">
                      <a:extLst>
                        <a:ext uri="{FF2B5EF4-FFF2-40B4-BE49-F238E27FC236}">
                          <a16:creationId xmlns:a16="http://schemas.microsoft.com/office/drawing/2014/main" id="{C241E144-9E04-4EFF-8AB0-313C066AA7ED}"/>
                        </a:ext>
                      </a:extLst>
                    </p:cNvPr>
                    <p:cNvGrpSpPr/>
                    <p:nvPr/>
                  </p:nvGrpSpPr>
                  <p:grpSpPr>
                    <a:xfrm>
                      <a:off x="4719823" y="2218458"/>
                      <a:ext cx="283630" cy="253824"/>
                      <a:chOff x="6986427" y="2972145"/>
                      <a:chExt cx="283630" cy="253824"/>
                    </a:xfrm>
                  </p:grpSpPr>
                  <p:pic>
                    <p:nvPicPr>
                      <p:cNvPr id="1774" name="Picture 24 119">
                        <a:extLst>
                          <a:ext uri="{FF2B5EF4-FFF2-40B4-BE49-F238E27FC236}">
                            <a16:creationId xmlns:a16="http://schemas.microsoft.com/office/drawing/2014/main" id="{B404EB60-19C9-470D-B3B9-06F86EE8097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75" name="Picture 24 120">
                        <a:extLst>
                          <a:ext uri="{FF2B5EF4-FFF2-40B4-BE49-F238E27FC236}">
                            <a16:creationId xmlns:a16="http://schemas.microsoft.com/office/drawing/2014/main" id="{2B0FEA88-A7BC-4F5D-BD9B-7667AA45644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55" name="Group 1754">
                  <a:extLst>
                    <a:ext uri="{FF2B5EF4-FFF2-40B4-BE49-F238E27FC236}">
                      <a16:creationId xmlns:a16="http://schemas.microsoft.com/office/drawing/2014/main" id="{C907FEE9-CA22-4C06-B1BF-7FE827739D1A}"/>
                    </a:ext>
                  </a:extLst>
                </p:cNvPr>
                <p:cNvGrpSpPr/>
                <p:nvPr/>
              </p:nvGrpSpPr>
              <p:grpSpPr>
                <a:xfrm rot="21049340">
                  <a:off x="7270080" y="2509410"/>
                  <a:ext cx="601238" cy="499826"/>
                  <a:chOff x="5841977" y="3176030"/>
                  <a:chExt cx="601238" cy="499826"/>
                </a:xfrm>
              </p:grpSpPr>
              <p:grpSp>
                <p:nvGrpSpPr>
                  <p:cNvPr id="1756" name="Group 1755">
                    <a:extLst>
                      <a:ext uri="{FF2B5EF4-FFF2-40B4-BE49-F238E27FC236}">
                        <a16:creationId xmlns:a16="http://schemas.microsoft.com/office/drawing/2014/main" id="{D6B43ED4-F290-437E-912E-AA566A651209}"/>
                      </a:ext>
                    </a:extLst>
                  </p:cNvPr>
                  <p:cNvGrpSpPr/>
                  <p:nvPr/>
                </p:nvGrpSpPr>
                <p:grpSpPr>
                  <a:xfrm rot="19742345">
                    <a:off x="5841977" y="3207622"/>
                    <a:ext cx="499826" cy="320263"/>
                    <a:chOff x="4503627" y="2218458"/>
                    <a:chExt cx="499826" cy="320263"/>
                  </a:xfrm>
                </p:grpSpPr>
                <p:grpSp>
                  <p:nvGrpSpPr>
                    <p:cNvPr id="1764" name="Group 176">
                      <a:extLst>
                        <a:ext uri="{FF2B5EF4-FFF2-40B4-BE49-F238E27FC236}">
                          <a16:creationId xmlns:a16="http://schemas.microsoft.com/office/drawing/2014/main" id="{14F928D4-F098-4B4B-B30F-3C2A57EDDC50}"/>
                        </a:ext>
                      </a:extLst>
                    </p:cNvPr>
                    <p:cNvGrpSpPr/>
                    <p:nvPr/>
                  </p:nvGrpSpPr>
                  <p:grpSpPr>
                    <a:xfrm>
                      <a:off x="4503627" y="2301538"/>
                      <a:ext cx="300259" cy="237183"/>
                      <a:chOff x="2962956" y="2115885"/>
                      <a:chExt cx="300259" cy="237183"/>
                    </a:xfrm>
                  </p:grpSpPr>
                  <p:pic>
                    <p:nvPicPr>
                      <p:cNvPr id="1768" name="Picture 24 121">
                        <a:extLst>
                          <a:ext uri="{FF2B5EF4-FFF2-40B4-BE49-F238E27FC236}">
                            <a16:creationId xmlns:a16="http://schemas.microsoft.com/office/drawing/2014/main" id="{EA00A663-34E5-43AF-BDE8-D2DF7BA5FDD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69" name="Picture 24 122">
                        <a:extLst>
                          <a:ext uri="{FF2B5EF4-FFF2-40B4-BE49-F238E27FC236}">
                            <a16:creationId xmlns:a16="http://schemas.microsoft.com/office/drawing/2014/main" id="{CA0E06B4-8DC6-4330-9E63-C7A9A6FBB61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65" name="Group 179">
                      <a:extLst>
                        <a:ext uri="{FF2B5EF4-FFF2-40B4-BE49-F238E27FC236}">
                          <a16:creationId xmlns:a16="http://schemas.microsoft.com/office/drawing/2014/main" id="{CFF36B85-1D3A-498F-85CC-74544CAE39EE}"/>
                        </a:ext>
                      </a:extLst>
                    </p:cNvPr>
                    <p:cNvGrpSpPr/>
                    <p:nvPr/>
                  </p:nvGrpSpPr>
                  <p:grpSpPr>
                    <a:xfrm>
                      <a:off x="4719823" y="2218458"/>
                      <a:ext cx="283630" cy="253824"/>
                      <a:chOff x="6986427" y="2972145"/>
                      <a:chExt cx="283630" cy="253824"/>
                    </a:xfrm>
                  </p:grpSpPr>
                  <p:pic>
                    <p:nvPicPr>
                      <p:cNvPr id="1766" name="Picture 24 123">
                        <a:extLst>
                          <a:ext uri="{FF2B5EF4-FFF2-40B4-BE49-F238E27FC236}">
                            <a16:creationId xmlns:a16="http://schemas.microsoft.com/office/drawing/2014/main" id="{F7C3E698-9688-425F-A655-5D4E44E1CAE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67" name="Picture 24 124">
                        <a:extLst>
                          <a:ext uri="{FF2B5EF4-FFF2-40B4-BE49-F238E27FC236}">
                            <a16:creationId xmlns:a16="http://schemas.microsoft.com/office/drawing/2014/main" id="{5E5D3F73-1047-4F6D-8279-29800610BA6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57" name="Group 1756">
                    <a:extLst>
                      <a:ext uri="{FF2B5EF4-FFF2-40B4-BE49-F238E27FC236}">
                        <a16:creationId xmlns:a16="http://schemas.microsoft.com/office/drawing/2014/main" id="{082163A2-8054-475D-ACB8-88396CE3CBD6}"/>
                      </a:ext>
                    </a:extLst>
                  </p:cNvPr>
                  <p:cNvGrpSpPr/>
                  <p:nvPr/>
                </p:nvGrpSpPr>
                <p:grpSpPr>
                  <a:xfrm rot="17239213">
                    <a:off x="6033171" y="3265811"/>
                    <a:ext cx="499826" cy="320263"/>
                    <a:chOff x="4503627" y="2218458"/>
                    <a:chExt cx="499826" cy="320263"/>
                  </a:xfrm>
                </p:grpSpPr>
                <p:grpSp>
                  <p:nvGrpSpPr>
                    <p:cNvPr id="1758" name="Group 176">
                      <a:extLst>
                        <a:ext uri="{FF2B5EF4-FFF2-40B4-BE49-F238E27FC236}">
                          <a16:creationId xmlns:a16="http://schemas.microsoft.com/office/drawing/2014/main" id="{DBCB1190-161A-4C20-BB18-C4E001E67AE1}"/>
                        </a:ext>
                      </a:extLst>
                    </p:cNvPr>
                    <p:cNvGrpSpPr/>
                    <p:nvPr/>
                  </p:nvGrpSpPr>
                  <p:grpSpPr>
                    <a:xfrm>
                      <a:off x="4503627" y="2301538"/>
                      <a:ext cx="300259" cy="237183"/>
                      <a:chOff x="2962956" y="2115885"/>
                      <a:chExt cx="300259" cy="237183"/>
                    </a:xfrm>
                  </p:grpSpPr>
                  <p:pic>
                    <p:nvPicPr>
                      <p:cNvPr id="1762" name="Picture 24 125">
                        <a:extLst>
                          <a:ext uri="{FF2B5EF4-FFF2-40B4-BE49-F238E27FC236}">
                            <a16:creationId xmlns:a16="http://schemas.microsoft.com/office/drawing/2014/main" id="{1DF736E6-15AD-4050-9AFC-75AF2784071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63" name="Picture 24 126">
                        <a:extLst>
                          <a:ext uri="{FF2B5EF4-FFF2-40B4-BE49-F238E27FC236}">
                            <a16:creationId xmlns:a16="http://schemas.microsoft.com/office/drawing/2014/main" id="{17C12C27-5764-4F96-B139-221F11329E5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59" name="Group 179">
                      <a:extLst>
                        <a:ext uri="{FF2B5EF4-FFF2-40B4-BE49-F238E27FC236}">
                          <a16:creationId xmlns:a16="http://schemas.microsoft.com/office/drawing/2014/main" id="{D41153E2-2913-4C43-899C-04CA1C0BB2E8}"/>
                        </a:ext>
                      </a:extLst>
                    </p:cNvPr>
                    <p:cNvGrpSpPr/>
                    <p:nvPr/>
                  </p:nvGrpSpPr>
                  <p:grpSpPr>
                    <a:xfrm>
                      <a:off x="4719823" y="2218458"/>
                      <a:ext cx="283630" cy="253824"/>
                      <a:chOff x="6986427" y="2972145"/>
                      <a:chExt cx="283630" cy="253824"/>
                    </a:xfrm>
                  </p:grpSpPr>
                  <p:pic>
                    <p:nvPicPr>
                      <p:cNvPr id="1760" name="Picture 24 127">
                        <a:extLst>
                          <a:ext uri="{FF2B5EF4-FFF2-40B4-BE49-F238E27FC236}">
                            <a16:creationId xmlns:a16="http://schemas.microsoft.com/office/drawing/2014/main" id="{977D8123-AF92-410D-99C9-B5A9A59D372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61" name="Picture 24 128">
                        <a:extLst>
                          <a:ext uri="{FF2B5EF4-FFF2-40B4-BE49-F238E27FC236}">
                            <a16:creationId xmlns:a16="http://schemas.microsoft.com/office/drawing/2014/main" id="{D5DDE746-6189-4184-903D-710558E0303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1499" name="Group 1498">
            <a:extLst>
              <a:ext uri="{FF2B5EF4-FFF2-40B4-BE49-F238E27FC236}">
                <a16:creationId xmlns:a16="http://schemas.microsoft.com/office/drawing/2014/main" id="{49053D63-6E65-4A35-BF06-F078D5B181EA}"/>
              </a:ext>
            </a:extLst>
          </p:cNvPr>
          <p:cNvGrpSpPr/>
          <p:nvPr/>
        </p:nvGrpSpPr>
        <p:grpSpPr>
          <a:xfrm rot="17301427">
            <a:off x="7249331" y="2520540"/>
            <a:ext cx="2516626" cy="1922962"/>
            <a:chOff x="4930347" y="2731026"/>
            <a:chExt cx="2516626" cy="1922962"/>
          </a:xfrm>
        </p:grpSpPr>
        <p:grpSp>
          <p:nvGrpSpPr>
            <p:cNvPr id="1500" name="Group 1499">
              <a:extLst>
                <a:ext uri="{FF2B5EF4-FFF2-40B4-BE49-F238E27FC236}">
                  <a16:creationId xmlns:a16="http://schemas.microsoft.com/office/drawing/2014/main" id="{D04CBC71-0BB8-48A0-8E1C-8B8A4EAB9F6E}"/>
                </a:ext>
              </a:extLst>
            </p:cNvPr>
            <p:cNvGrpSpPr/>
            <p:nvPr/>
          </p:nvGrpSpPr>
          <p:grpSpPr>
            <a:xfrm>
              <a:off x="4930347" y="3360022"/>
              <a:ext cx="657768" cy="378452"/>
              <a:chOff x="4777947" y="3207622"/>
              <a:chExt cx="657768" cy="378452"/>
            </a:xfrm>
          </p:grpSpPr>
          <p:grpSp>
            <p:nvGrpSpPr>
              <p:cNvPr id="1729" name="Group 1728">
                <a:extLst>
                  <a:ext uri="{FF2B5EF4-FFF2-40B4-BE49-F238E27FC236}">
                    <a16:creationId xmlns:a16="http://schemas.microsoft.com/office/drawing/2014/main" id="{CED9EC04-4E85-4DC5-B313-A170BA9C6C4E}"/>
                  </a:ext>
                </a:extLst>
              </p:cNvPr>
              <p:cNvGrpSpPr/>
              <p:nvPr/>
            </p:nvGrpSpPr>
            <p:grpSpPr>
              <a:xfrm>
                <a:off x="4777947" y="3207622"/>
                <a:ext cx="499826" cy="320263"/>
                <a:chOff x="4503627" y="2218458"/>
                <a:chExt cx="499826" cy="320263"/>
              </a:xfrm>
            </p:grpSpPr>
            <p:grpSp>
              <p:nvGrpSpPr>
                <p:cNvPr id="1737" name="Group 176">
                  <a:extLst>
                    <a:ext uri="{FF2B5EF4-FFF2-40B4-BE49-F238E27FC236}">
                      <a16:creationId xmlns:a16="http://schemas.microsoft.com/office/drawing/2014/main" id="{01EE8A2C-5125-4701-99BB-D8102AE49D09}"/>
                    </a:ext>
                  </a:extLst>
                </p:cNvPr>
                <p:cNvGrpSpPr/>
                <p:nvPr/>
              </p:nvGrpSpPr>
              <p:grpSpPr>
                <a:xfrm>
                  <a:off x="4503627" y="2301538"/>
                  <a:ext cx="300259" cy="237183"/>
                  <a:chOff x="2962956" y="2115885"/>
                  <a:chExt cx="300259" cy="237183"/>
                </a:xfrm>
              </p:grpSpPr>
              <p:pic>
                <p:nvPicPr>
                  <p:cNvPr id="1741" name="Picture 24 129">
                    <a:extLst>
                      <a:ext uri="{FF2B5EF4-FFF2-40B4-BE49-F238E27FC236}">
                        <a16:creationId xmlns:a16="http://schemas.microsoft.com/office/drawing/2014/main" id="{1BD70CB6-679D-4666-B357-C469A7AD4B4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42" name="Picture 24 130">
                    <a:extLst>
                      <a:ext uri="{FF2B5EF4-FFF2-40B4-BE49-F238E27FC236}">
                        <a16:creationId xmlns:a16="http://schemas.microsoft.com/office/drawing/2014/main" id="{9F82F819-2C8D-453A-B848-5AA3E0F4009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38" name="Group 179">
                  <a:extLst>
                    <a:ext uri="{FF2B5EF4-FFF2-40B4-BE49-F238E27FC236}">
                      <a16:creationId xmlns:a16="http://schemas.microsoft.com/office/drawing/2014/main" id="{15D12331-DE35-47B0-82DB-02ED88CFDB6C}"/>
                    </a:ext>
                  </a:extLst>
                </p:cNvPr>
                <p:cNvGrpSpPr/>
                <p:nvPr/>
              </p:nvGrpSpPr>
              <p:grpSpPr>
                <a:xfrm>
                  <a:off x="4719823" y="2218458"/>
                  <a:ext cx="283630" cy="253824"/>
                  <a:chOff x="6986427" y="2972145"/>
                  <a:chExt cx="283630" cy="253824"/>
                </a:xfrm>
              </p:grpSpPr>
              <p:pic>
                <p:nvPicPr>
                  <p:cNvPr id="1739" name="Picture 24 131">
                    <a:extLst>
                      <a:ext uri="{FF2B5EF4-FFF2-40B4-BE49-F238E27FC236}">
                        <a16:creationId xmlns:a16="http://schemas.microsoft.com/office/drawing/2014/main" id="{42D62EA8-8030-45FA-B3A7-16AEE7843740}"/>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40" name="Picture 24 132">
                    <a:extLst>
                      <a:ext uri="{FF2B5EF4-FFF2-40B4-BE49-F238E27FC236}">
                        <a16:creationId xmlns:a16="http://schemas.microsoft.com/office/drawing/2014/main" id="{9E10AC0F-A210-4D60-BD77-3013963D234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30" name="Group 1729">
                <a:extLst>
                  <a:ext uri="{FF2B5EF4-FFF2-40B4-BE49-F238E27FC236}">
                    <a16:creationId xmlns:a16="http://schemas.microsoft.com/office/drawing/2014/main" id="{5FA9F198-FF56-498A-88ED-A942BE52DB24}"/>
                  </a:ext>
                </a:extLst>
              </p:cNvPr>
              <p:cNvGrpSpPr/>
              <p:nvPr/>
            </p:nvGrpSpPr>
            <p:grpSpPr>
              <a:xfrm>
                <a:off x="4935889" y="3265811"/>
                <a:ext cx="499826" cy="320263"/>
                <a:chOff x="4503627" y="2218458"/>
                <a:chExt cx="499826" cy="320263"/>
              </a:xfrm>
            </p:grpSpPr>
            <p:grpSp>
              <p:nvGrpSpPr>
                <p:cNvPr id="1731" name="Group 176">
                  <a:extLst>
                    <a:ext uri="{FF2B5EF4-FFF2-40B4-BE49-F238E27FC236}">
                      <a16:creationId xmlns:a16="http://schemas.microsoft.com/office/drawing/2014/main" id="{5DEE8C59-1BB3-491F-AA3D-D5BCB2735F8F}"/>
                    </a:ext>
                  </a:extLst>
                </p:cNvPr>
                <p:cNvGrpSpPr/>
                <p:nvPr/>
              </p:nvGrpSpPr>
              <p:grpSpPr>
                <a:xfrm>
                  <a:off x="4503627" y="2301538"/>
                  <a:ext cx="300259" cy="237183"/>
                  <a:chOff x="2962956" y="2115885"/>
                  <a:chExt cx="300259" cy="237183"/>
                </a:xfrm>
              </p:grpSpPr>
              <p:pic>
                <p:nvPicPr>
                  <p:cNvPr id="1735" name="Picture 24 133">
                    <a:extLst>
                      <a:ext uri="{FF2B5EF4-FFF2-40B4-BE49-F238E27FC236}">
                        <a16:creationId xmlns:a16="http://schemas.microsoft.com/office/drawing/2014/main" id="{1CAB3CE1-9C8D-4646-94BA-ED37BD6401BF}"/>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36" name="Picture 24 134">
                    <a:extLst>
                      <a:ext uri="{FF2B5EF4-FFF2-40B4-BE49-F238E27FC236}">
                        <a16:creationId xmlns:a16="http://schemas.microsoft.com/office/drawing/2014/main" id="{80D30BD6-2956-4032-8A22-612E48FCBF5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32" name="Group 179">
                  <a:extLst>
                    <a:ext uri="{FF2B5EF4-FFF2-40B4-BE49-F238E27FC236}">
                      <a16:creationId xmlns:a16="http://schemas.microsoft.com/office/drawing/2014/main" id="{6F9E9999-C3FF-44D3-B8ED-4508E1900C55}"/>
                    </a:ext>
                  </a:extLst>
                </p:cNvPr>
                <p:cNvGrpSpPr/>
                <p:nvPr/>
              </p:nvGrpSpPr>
              <p:grpSpPr>
                <a:xfrm>
                  <a:off x="4719823" y="2218458"/>
                  <a:ext cx="283630" cy="253824"/>
                  <a:chOff x="6986427" y="2972145"/>
                  <a:chExt cx="283630" cy="253824"/>
                </a:xfrm>
              </p:grpSpPr>
              <p:pic>
                <p:nvPicPr>
                  <p:cNvPr id="1733" name="Picture 24 135">
                    <a:extLst>
                      <a:ext uri="{FF2B5EF4-FFF2-40B4-BE49-F238E27FC236}">
                        <a16:creationId xmlns:a16="http://schemas.microsoft.com/office/drawing/2014/main" id="{A7D5E838-5967-459A-94CB-9C6A2447ECB8}"/>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34" name="Picture 24 136">
                    <a:extLst>
                      <a:ext uri="{FF2B5EF4-FFF2-40B4-BE49-F238E27FC236}">
                        <a16:creationId xmlns:a16="http://schemas.microsoft.com/office/drawing/2014/main" id="{FFDCF4A3-9DFF-4D9B-A405-8DEB6153A5C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01" name="Group 1500">
              <a:extLst>
                <a:ext uri="{FF2B5EF4-FFF2-40B4-BE49-F238E27FC236}">
                  <a16:creationId xmlns:a16="http://schemas.microsoft.com/office/drawing/2014/main" id="{7B3D5695-A0F2-4B5E-B5C3-A995D4790375}"/>
                </a:ext>
              </a:extLst>
            </p:cNvPr>
            <p:cNvGrpSpPr/>
            <p:nvPr/>
          </p:nvGrpSpPr>
          <p:grpSpPr>
            <a:xfrm>
              <a:off x="4938661" y="3636001"/>
              <a:ext cx="601238" cy="499826"/>
              <a:chOff x="5841977" y="3176030"/>
              <a:chExt cx="601238" cy="499826"/>
            </a:xfrm>
          </p:grpSpPr>
          <p:grpSp>
            <p:nvGrpSpPr>
              <p:cNvPr id="1715" name="Group 1714">
                <a:extLst>
                  <a:ext uri="{FF2B5EF4-FFF2-40B4-BE49-F238E27FC236}">
                    <a16:creationId xmlns:a16="http://schemas.microsoft.com/office/drawing/2014/main" id="{21FCD210-3C30-4592-81D5-00A737480A8F}"/>
                  </a:ext>
                </a:extLst>
              </p:cNvPr>
              <p:cNvGrpSpPr/>
              <p:nvPr/>
            </p:nvGrpSpPr>
            <p:grpSpPr>
              <a:xfrm rot="19742345">
                <a:off x="5841977" y="3207622"/>
                <a:ext cx="499826" cy="320263"/>
                <a:chOff x="4503627" y="2218458"/>
                <a:chExt cx="499826" cy="320263"/>
              </a:xfrm>
            </p:grpSpPr>
            <p:grpSp>
              <p:nvGrpSpPr>
                <p:cNvPr id="1723" name="Group 176">
                  <a:extLst>
                    <a:ext uri="{FF2B5EF4-FFF2-40B4-BE49-F238E27FC236}">
                      <a16:creationId xmlns:a16="http://schemas.microsoft.com/office/drawing/2014/main" id="{F7A819DC-A444-4825-ABD7-93B250E1B1A7}"/>
                    </a:ext>
                  </a:extLst>
                </p:cNvPr>
                <p:cNvGrpSpPr/>
                <p:nvPr/>
              </p:nvGrpSpPr>
              <p:grpSpPr>
                <a:xfrm>
                  <a:off x="4503627" y="2301538"/>
                  <a:ext cx="300259" cy="237183"/>
                  <a:chOff x="2962956" y="2115885"/>
                  <a:chExt cx="300259" cy="237183"/>
                </a:xfrm>
              </p:grpSpPr>
              <p:pic>
                <p:nvPicPr>
                  <p:cNvPr id="1727" name="Picture 24 137">
                    <a:extLst>
                      <a:ext uri="{FF2B5EF4-FFF2-40B4-BE49-F238E27FC236}">
                        <a16:creationId xmlns:a16="http://schemas.microsoft.com/office/drawing/2014/main" id="{7174C730-A332-424D-9343-E38E0A162F7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28" name="Picture 24 138">
                    <a:extLst>
                      <a:ext uri="{FF2B5EF4-FFF2-40B4-BE49-F238E27FC236}">
                        <a16:creationId xmlns:a16="http://schemas.microsoft.com/office/drawing/2014/main" id="{310121D7-E4F7-41F2-B049-1672957007E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24" name="Group 179">
                  <a:extLst>
                    <a:ext uri="{FF2B5EF4-FFF2-40B4-BE49-F238E27FC236}">
                      <a16:creationId xmlns:a16="http://schemas.microsoft.com/office/drawing/2014/main" id="{0641C461-2711-402E-B25F-55354699E66D}"/>
                    </a:ext>
                  </a:extLst>
                </p:cNvPr>
                <p:cNvGrpSpPr/>
                <p:nvPr/>
              </p:nvGrpSpPr>
              <p:grpSpPr>
                <a:xfrm>
                  <a:off x="4719823" y="2218458"/>
                  <a:ext cx="283630" cy="253824"/>
                  <a:chOff x="6986427" y="2972145"/>
                  <a:chExt cx="283630" cy="253824"/>
                </a:xfrm>
              </p:grpSpPr>
              <p:pic>
                <p:nvPicPr>
                  <p:cNvPr id="1725" name="Picture 24 139">
                    <a:extLst>
                      <a:ext uri="{FF2B5EF4-FFF2-40B4-BE49-F238E27FC236}">
                        <a16:creationId xmlns:a16="http://schemas.microsoft.com/office/drawing/2014/main" id="{FC53C150-9ADE-4447-B504-7D7748E279E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26" name="Picture 24 140">
                    <a:extLst>
                      <a:ext uri="{FF2B5EF4-FFF2-40B4-BE49-F238E27FC236}">
                        <a16:creationId xmlns:a16="http://schemas.microsoft.com/office/drawing/2014/main" id="{239FB5E2-ED64-48A6-B8D2-CD8F95A771C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16" name="Group 1715">
                <a:extLst>
                  <a:ext uri="{FF2B5EF4-FFF2-40B4-BE49-F238E27FC236}">
                    <a16:creationId xmlns:a16="http://schemas.microsoft.com/office/drawing/2014/main" id="{0690FFEA-40FE-460A-A4A3-A89DA614C0D3}"/>
                  </a:ext>
                </a:extLst>
              </p:cNvPr>
              <p:cNvGrpSpPr/>
              <p:nvPr/>
            </p:nvGrpSpPr>
            <p:grpSpPr>
              <a:xfrm rot="17239213">
                <a:off x="6033171" y="3265811"/>
                <a:ext cx="499826" cy="320263"/>
                <a:chOff x="4503627" y="2218458"/>
                <a:chExt cx="499826" cy="320263"/>
              </a:xfrm>
            </p:grpSpPr>
            <p:grpSp>
              <p:nvGrpSpPr>
                <p:cNvPr id="1717" name="Group 176">
                  <a:extLst>
                    <a:ext uri="{FF2B5EF4-FFF2-40B4-BE49-F238E27FC236}">
                      <a16:creationId xmlns:a16="http://schemas.microsoft.com/office/drawing/2014/main" id="{96DA5C9C-B4F8-4D0D-91FA-5F215F78C9DB}"/>
                    </a:ext>
                  </a:extLst>
                </p:cNvPr>
                <p:cNvGrpSpPr/>
                <p:nvPr/>
              </p:nvGrpSpPr>
              <p:grpSpPr>
                <a:xfrm>
                  <a:off x="4503627" y="2301538"/>
                  <a:ext cx="300259" cy="237183"/>
                  <a:chOff x="2962956" y="2115885"/>
                  <a:chExt cx="300259" cy="237183"/>
                </a:xfrm>
              </p:grpSpPr>
              <p:pic>
                <p:nvPicPr>
                  <p:cNvPr id="1721" name="Picture 24 141">
                    <a:extLst>
                      <a:ext uri="{FF2B5EF4-FFF2-40B4-BE49-F238E27FC236}">
                        <a16:creationId xmlns:a16="http://schemas.microsoft.com/office/drawing/2014/main" id="{7BB675A1-E133-4996-B368-0E8CFB78F03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22" name="Picture 24 142">
                    <a:extLst>
                      <a:ext uri="{FF2B5EF4-FFF2-40B4-BE49-F238E27FC236}">
                        <a16:creationId xmlns:a16="http://schemas.microsoft.com/office/drawing/2014/main" id="{43269ACC-B150-46AC-8E12-5E1E7937A61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18" name="Group 179">
                  <a:extLst>
                    <a:ext uri="{FF2B5EF4-FFF2-40B4-BE49-F238E27FC236}">
                      <a16:creationId xmlns:a16="http://schemas.microsoft.com/office/drawing/2014/main" id="{775E770B-F3B5-450F-ADDC-1A13E6EA9E99}"/>
                    </a:ext>
                  </a:extLst>
                </p:cNvPr>
                <p:cNvGrpSpPr/>
                <p:nvPr/>
              </p:nvGrpSpPr>
              <p:grpSpPr>
                <a:xfrm>
                  <a:off x="4719823" y="2218458"/>
                  <a:ext cx="283630" cy="253824"/>
                  <a:chOff x="6986427" y="2972145"/>
                  <a:chExt cx="283630" cy="253824"/>
                </a:xfrm>
              </p:grpSpPr>
              <p:pic>
                <p:nvPicPr>
                  <p:cNvPr id="1719" name="Picture 24 143">
                    <a:extLst>
                      <a:ext uri="{FF2B5EF4-FFF2-40B4-BE49-F238E27FC236}">
                        <a16:creationId xmlns:a16="http://schemas.microsoft.com/office/drawing/2014/main" id="{73C666CB-E941-4FD4-8390-D89B83838C4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20" name="Picture 24 144">
                    <a:extLst>
                      <a:ext uri="{FF2B5EF4-FFF2-40B4-BE49-F238E27FC236}">
                        <a16:creationId xmlns:a16="http://schemas.microsoft.com/office/drawing/2014/main" id="{77A139FB-BD11-498A-892A-1909C445124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02" name="Group 1501">
              <a:extLst>
                <a:ext uri="{FF2B5EF4-FFF2-40B4-BE49-F238E27FC236}">
                  <a16:creationId xmlns:a16="http://schemas.microsoft.com/office/drawing/2014/main" id="{3DEE6E1A-2C3F-41EA-9D21-4CA57B3E2E89}"/>
                </a:ext>
              </a:extLst>
            </p:cNvPr>
            <p:cNvGrpSpPr/>
            <p:nvPr/>
          </p:nvGrpSpPr>
          <p:grpSpPr>
            <a:xfrm>
              <a:off x="5407774" y="3379418"/>
              <a:ext cx="1055948" cy="610380"/>
              <a:chOff x="6261214" y="3135578"/>
              <a:chExt cx="1055948" cy="610380"/>
            </a:xfrm>
          </p:grpSpPr>
          <p:grpSp>
            <p:nvGrpSpPr>
              <p:cNvPr id="1685" name="Group 1684">
                <a:extLst>
                  <a:ext uri="{FF2B5EF4-FFF2-40B4-BE49-F238E27FC236}">
                    <a16:creationId xmlns:a16="http://schemas.microsoft.com/office/drawing/2014/main" id="{CC3F7267-0E5D-4C32-9FA8-B866B62CDA81}"/>
                  </a:ext>
                </a:extLst>
              </p:cNvPr>
              <p:cNvGrpSpPr/>
              <p:nvPr/>
            </p:nvGrpSpPr>
            <p:grpSpPr>
              <a:xfrm>
                <a:off x="6659394" y="3135578"/>
                <a:ext cx="657768" cy="378452"/>
                <a:chOff x="4777947" y="3207622"/>
                <a:chExt cx="657768" cy="378452"/>
              </a:xfrm>
            </p:grpSpPr>
            <p:grpSp>
              <p:nvGrpSpPr>
                <p:cNvPr id="1701" name="Group 1700">
                  <a:extLst>
                    <a:ext uri="{FF2B5EF4-FFF2-40B4-BE49-F238E27FC236}">
                      <a16:creationId xmlns:a16="http://schemas.microsoft.com/office/drawing/2014/main" id="{8B9823C3-27D3-4C24-9403-E5048F68066E}"/>
                    </a:ext>
                  </a:extLst>
                </p:cNvPr>
                <p:cNvGrpSpPr/>
                <p:nvPr/>
              </p:nvGrpSpPr>
              <p:grpSpPr>
                <a:xfrm>
                  <a:off x="4777947" y="3207622"/>
                  <a:ext cx="499826" cy="320263"/>
                  <a:chOff x="4503627" y="2218458"/>
                  <a:chExt cx="499826" cy="320263"/>
                </a:xfrm>
              </p:grpSpPr>
              <p:grpSp>
                <p:nvGrpSpPr>
                  <p:cNvPr id="1709" name="Group 176">
                    <a:extLst>
                      <a:ext uri="{FF2B5EF4-FFF2-40B4-BE49-F238E27FC236}">
                        <a16:creationId xmlns:a16="http://schemas.microsoft.com/office/drawing/2014/main" id="{A5E36378-F614-46D6-B3B1-7DC63E10B8FE}"/>
                      </a:ext>
                    </a:extLst>
                  </p:cNvPr>
                  <p:cNvGrpSpPr/>
                  <p:nvPr/>
                </p:nvGrpSpPr>
                <p:grpSpPr>
                  <a:xfrm>
                    <a:off x="4503627" y="2301538"/>
                    <a:ext cx="300259" cy="237183"/>
                    <a:chOff x="2962956" y="2115885"/>
                    <a:chExt cx="300259" cy="237183"/>
                  </a:xfrm>
                </p:grpSpPr>
                <p:pic>
                  <p:nvPicPr>
                    <p:cNvPr id="1713" name="Picture 24 145">
                      <a:extLst>
                        <a:ext uri="{FF2B5EF4-FFF2-40B4-BE49-F238E27FC236}">
                          <a16:creationId xmlns:a16="http://schemas.microsoft.com/office/drawing/2014/main" id="{AE202934-7114-47B7-98BE-5D931E9D9DA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14" name="Picture 24 146">
                      <a:extLst>
                        <a:ext uri="{FF2B5EF4-FFF2-40B4-BE49-F238E27FC236}">
                          <a16:creationId xmlns:a16="http://schemas.microsoft.com/office/drawing/2014/main" id="{4625A924-4401-4863-B712-A641215A837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10" name="Group 179">
                    <a:extLst>
                      <a:ext uri="{FF2B5EF4-FFF2-40B4-BE49-F238E27FC236}">
                        <a16:creationId xmlns:a16="http://schemas.microsoft.com/office/drawing/2014/main" id="{3D5CEE6A-FFE5-4593-A2B7-6E0E22A27AF4}"/>
                      </a:ext>
                    </a:extLst>
                  </p:cNvPr>
                  <p:cNvGrpSpPr/>
                  <p:nvPr/>
                </p:nvGrpSpPr>
                <p:grpSpPr>
                  <a:xfrm>
                    <a:off x="4719823" y="2218458"/>
                    <a:ext cx="283630" cy="253824"/>
                    <a:chOff x="6986427" y="2972145"/>
                    <a:chExt cx="283630" cy="253824"/>
                  </a:xfrm>
                </p:grpSpPr>
                <p:pic>
                  <p:nvPicPr>
                    <p:cNvPr id="1711" name="Picture 24 147">
                      <a:extLst>
                        <a:ext uri="{FF2B5EF4-FFF2-40B4-BE49-F238E27FC236}">
                          <a16:creationId xmlns:a16="http://schemas.microsoft.com/office/drawing/2014/main" id="{8F2907AF-2B39-4081-838D-AF51224C656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12" name="Picture 24 148">
                      <a:extLst>
                        <a:ext uri="{FF2B5EF4-FFF2-40B4-BE49-F238E27FC236}">
                          <a16:creationId xmlns:a16="http://schemas.microsoft.com/office/drawing/2014/main" id="{F6F8EBBD-0D3E-4803-AC8F-C85F17F00BF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02" name="Group 1701">
                  <a:extLst>
                    <a:ext uri="{FF2B5EF4-FFF2-40B4-BE49-F238E27FC236}">
                      <a16:creationId xmlns:a16="http://schemas.microsoft.com/office/drawing/2014/main" id="{96FCE155-FEA9-4541-923E-B711434B7466}"/>
                    </a:ext>
                  </a:extLst>
                </p:cNvPr>
                <p:cNvGrpSpPr/>
                <p:nvPr/>
              </p:nvGrpSpPr>
              <p:grpSpPr>
                <a:xfrm>
                  <a:off x="4935889" y="3265811"/>
                  <a:ext cx="499826" cy="320263"/>
                  <a:chOff x="4503627" y="2218458"/>
                  <a:chExt cx="499826" cy="320263"/>
                </a:xfrm>
              </p:grpSpPr>
              <p:grpSp>
                <p:nvGrpSpPr>
                  <p:cNvPr id="1703" name="Group 176">
                    <a:extLst>
                      <a:ext uri="{FF2B5EF4-FFF2-40B4-BE49-F238E27FC236}">
                        <a16:creationId xmlns:a16="http://schemas.microsoft.com/office/drawing/2014/main" id="{FA4B79FC-B7C4-40D0-AAFC-9A398F35B0EE}"/>
                      </a:ext>
                    </a:extLst>
                  </p:cNvPr>
                  <p:cNvGrpSpPr/>
                  <p:nvPr/>
                </p:nvGrpSpPr>
                <p:grpSpPr>
                  <a:xfrm>
                    <a:off x="4503627" y="2301538"/>
                    <a:ext cx="300259" cy="237183"/>
                    <a:chOff x="2962956" y="2115885"/>
                    <a:chExt cx="300259" cy="237183"/>
                  </a:xfrm>
                </p:grpSpPr>
                <p:pic>
                  <p:nvPicPr>
                    <p:cNvPr id="1707" name="Picture 24 149">
                      <a:extLst>
                        <a:ext uri="{FF2B5EF4-FFF2-40B4-BE49-F238E27FC236}">
                          <a16:creationId xmlns:a16="http://schemas.microsoft.com/office/drawing/2014/main" id="{124E73DC-B0AF-4468-AA23-1CB8FB5A25E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08" name="Picture 24 150">
                      <a:extLst>
                        <a:ext uri="{FF2B5EF4-FFF2-40B4-BE49-F238E27FC236}">
                          <a16:creationId xmlns:a16="http://schemas.microsoft.com/office/drawing/2014/main" id="{91CF923A-FF14-4C2F-B68E-A8A1F87979E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04" name="Group 179">
                    <a:extLst>
                      <a:ext uri="{FF2B5EF4-FFF2-40B4-BE49-F238E27FC236}">
                        <a16:creationId xmlns:a16="http://schemas.microsoft.com/office/drawing/2014/main" id="{46DFD26B-1732-45A8-B9EC-655CC8EE8266}"/>
                      </a:ext>
                    </a:extLst>
                  </p:cNvPr>
                  <p:cNvGrpSpPr/>
                  <p:nvPr/>
                </p:nvGrpSpPr>
                <p:grpSpPr>
                  <a:xfrm>
                    <a:off x="4719823" y="2218458"/>
                    <a:ext cx="283630" cy="253824"/>
                    <a:chOff x="6986427" y="2972145"/>
                    <a:chExt cx="283630" cy="253824"/>
                  </a:xfrm>
                </p:grpSpPr>
                <p:pic>
                  <p:nvPicPr>
                    <p:cNvPr id="1705" name="Picture 24 151">
                      <a:extLst>
                        <a:ext uri="{FF2B5EF4-FFF2-40B4-BE49-F238E27FC236}">
                          <a16:creationId xmlns:a16="http://schemas.microsoft.com/office/drawing/2014/main" id="{D8E37F93-FE4C-4CC0-A55B-CF92768EA27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06" name="Picture 24 152">
                      <a:extLst>
                        <a:ext uri="{FF2B5EF4-FFF2-40B4-BE49-F238E27FC236}">
                          <a16:creationId xmlns:a16="http://schemas.microsoft.com/office/drawing/2014/main" id="{50B722BA-D46A-4450-AA3D-39A87DFF4C1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86" name="Group 1685">
                <a:extLst>
                  <a:ext uri="{FF2B5EF4-FFF2-40B4-BE49-F238E27FC236}">
                    <a16:creationId xmlns:a16="http://schemas.microsoft.com/office/drawing/2014/main" id="{DFC615CC-C9DB-4562-9F5F-F436D096F2B6}"/>
                  </a:ext>
                </a:extLst>
              </p:cNvPr>
              <p:cNvGrpSpPr/>
              <p:nvPr/>
            </p:nvGrpSpPr>
            <p:grpSpPr>
              <a:xfrm rot="18877668">
                <a:off x="6210508" y="3195426"/>
                <a:ext cx="601238" cy="499826"/>
                <a:chOff x="5841977" y="3176030"/>
                <a:chExt cx="601238" cy="499826"/>
              </a:xfrm>
            </p:grpSpPr>
            <p:grpSp>
              <p:nvGrpSpPr>
                <p:cNvPr id="1687" name="Group 1686">
                  <a:extLst>
                    <a:ext uri="{FF2B5EF4-FFF2-40B4-BE49-F238E27FC236}">
                      <a16:creationId xmlns:a16="http://schemas.microsoft.com/office/drawing/2014/main" id="{72A11911-41AA-4C27-BD48-5D4F44C4B453}"/>
                    </a:ext>
                  </a:extLst>
                </p:cNvPr>
                <p:cNvGrpSpPr/>
                <p:nvPr/>
              </p:nvGrpSpPr>
              <p:grpSpPr>
                <a:xfrm rot="19742345">
                  <a:off x="5841977" y="3207622"/>
                  <a:ext cx="499826" cy="320263"/>
                  <a:chOff x="4503627" y="2218458"/>
                  <a:chExt cx="499826" cy="320263"/>
                </a:xfrm>
              </p:grpSpPr>
              <p:grpSp>
                <p:nvGrpSpPr>
                  <p:cNvPr id="1695" name="Group 176">
                    <a:extLst>
                      <a:ext uri="{FF2B5EF4-FFF2-40B4-BE49-F238E27FC236}">
                        <a16:creationId xmlns:a16="http://schemas.microsoft.com/office/drawing/2014/main" id="{1790F439-F8F1-474A-BF3B-E30C1132C36A}"/>
                      </a:ext>
                    </a:extLst>
                  </p:cNvPr>
                  <p:cNvGrpSpPr/>
                  <p:nvPr/>
                </p:nvGrpSpPr>
                <p:grpSpPr>
                  <a:xfrm>
                    <a:off x="4503627" y="2301538"/>
                    <a:ext cx="300259" cy="237183"/>
                    <a:chOff x="2962956" y="2115885"/>
                    <a:chExt cx="300259" cy="237183"/>
                  </a:xfrm>
                </p:grpSpPr>
                <p:pic>
                  <p:nvPicPr>
                    <p:cNvPr id="1699" name="Picture 24 153">
                      <a:extLst>
                        <a:ext uri="{FF2B5EF4-FFF2-40B4-BE49-F238E27FC236}">
                          <a16:creationId xmlns:a16="http://schemas.microsoft.com/office/drawing/2014/main" id="{064B6AA7-F004-4338-A5F0-73F66765A55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00" name="Picture 24 154">
                      <a:extLst>
                        <a:ext uri="{FF2B5EF4-FFF2-40B4-BE49-F238E27FC236}">
                          <a16:creationId xmlns:a16="http://schemas.microsoft.com/office/drawing/2014/main" id="{CD3DA9D3-88D6-43D9-97F6-102CF045401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96" name="Group 179">
                    <a:extLst>
                      <a:ext uri="{FF2B5EF4-FFF2-40B4-BE49-F238E27FC236}">
                        <a16:creationId xmlns:a16="http://schemas.microsoft.com/office/drawing/2014/main" id="{77A8F2B5-504C-4016-8D60-B2FF345DA1A2}"/>
                      </a:ext>
                    </a:extLst>
                  </p:cNvPr>
                  <p:cNvGrpSpPr/>
                  <p:nvPr/>
                </p:nvGrpSpPr>
                <p:grpSpPr>
                  <a:xfrm>
                    <a:off x="4719823" y="2218458"/>
                    <a:ext cx="283630" cy="253824"/>
                    <a:chOff x="6986427" y="2972145"/>
                    <a:chExt cx="283630" cy="253824"/>
                  </a:xfrm>
                </p:grpSpPr>
                <p:pic>
                  <p:nvPicPr>
                    <p:cNvPr id="1697" name="Picture 24 155">
                      <a:extLst>
                        <a:ext uri="{FF2B5EF4-FFF2-40B4-BE49-F238E27FC236}">
                          <a16:creationId xmlns:a16="http://schemas.microsoft.com/office/drawing/2014/main" id="{4792F0DE-395B-40CB-A695-F6FD8F1399A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98" name="Picture 24 156">
                      <a:extLst>
                        <a:ext uri="{FF2B5EF4-FFF2-40B4-BE49-F238E27FC236}">
                          <a16:creationId xmlns:a16="http://schemas.microsoft.com/office/drawing/2014/main" id="{9721DB5E-FBB2-44FC-82A5-359EA2CAA44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88" name="Group 1687">
                  <a:extLst>
                    <a:ext uri="{FF2B5EF4-FFF2-40B4-BE49-F238E27FC236}">
                      <a16:creationId xmlns:a16="http://schemas.microsoft.com/office/drawing/2014/main" id="{47123299-88C8-4D06-B5D5-80A17A25A564}"/>
                    </a:ext>
                  </a:extLst>
                </p:cNvPr>
                <p:cNvGrpSpPr/>
                <p:nvPr/>
              </p:nvGrpSpPr>
              <p:grpSpPr>
                <a:xfrm rot="17239213">
                  <a:off x="6033171" y="3265811"/>
                  <a:ext cx="499826" cy="320263"/>
                  <a:chOff x="4503627" y="2218458"/>
                  <a:chExt cx="499826" cy="320263"/>
                </a:xfrm>
              </p:grpSpPr>
              <p:grpSp>
                <p:nvGrpSpPr>
                  <p:cNvPr id="1689" name="Group 176">
                    <a:extLst>
                      <a:ext uri="{FF2B5EF4-FFF2-40B4-BE49-F238E27FC236}">
                        <a16:creationId xmlns:a16="http://schemas.microsoft.com/office/drawing/2014/main" id="{C35C80C7-73FB-4FD0-AE88-3778BE4A061B}"/>
                      </a:ext>
                    </a:extLst>
                  </p:cNvPr>
                  <p:cNvGrpSpPr/>
                  <p:nvPr/>
                </p:nvGrpSpPr>
                <p:grpSpPr>
                  <a:xfrm>
                    <a:off x="4503627" y="2301538"/>
                    <a:ext cx="300259" cy="237183"/>
                    <a:chOff x="2962956" y="2115885"/>
                    <a:chExt cx="300259" cy="237183"/>
                  </a:xfrm>
                </p:grpSpPr>
                <p:pic>
                  <p:nvPicPr>
                    <p:cNvPr id="1693" name="Picture 24 157">
                      <a:extLst>
                        <a:ext uri="{FF2B5EF4-FFF2-40B4-BE49-F238E27FC236}">
                          <a16:creationId xmlns:a16="http://schemas.microsoft.com/office/drawing/2014/main" id="{027B3C28-9FAD-4E17-B3DD-1EE777881F6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94" name="Picture 24 158">
                      <a:extLst>
                        <a:ext uri="{FF2B5EF4-FFF2-40B4-BE49-F238E27FC236}">
                          <a16:creationId xmlns:a16="http://schemas.microsoft.com/office/drawing/2014/main" id="{38A74D94-B77D-41B6-B041-7331C4650EB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90" name="Group 179">
                    <a:extLst>
                      <a:ext uri="{FF2B5EF4-FFF2-40B4-BE49-F238E27FC236}">
                        <a16:creationId xmlns:a16="http://schemas.microsoft.com/office/drawing/2014/main" id="{942E3208-6E24-440E-B0DC-E923CD3F73EF}"/>
                      </a:ext>
                    </a:extLst>
                  </p:cNvPr>
                  <p:cNvGrpSpPr/>
                  <p:nvPr/>
                </p:nvGrpSpPr>
                <p:grpSpPr>
                  <a:xfrm>
                    <a:off x="4719823" y="2218458"/>
                    <a:ext cx="283630" cy="253824"/>
                    <a:chOff x="6986427" y="2972145"/>
                    <a:chExt cx="283630" cy="253824"/>
                  </a:xfrm>
                </p:grpSpPr>
                <p:pic>
                  <p:nvPicPr>
                    <p:cNvPr id="1691" name="Picture 24 159">
                      <a:extLst>
                        <a:ext uri="{FF2B5EF4-FFF2-40B4-BE49-F238E27FC236}">
                          <a16:creationId xmlns:a16="http://schemas.microsoft.com/office/drawing/2014/main" id="{50DEFF91-7417-41BB-B49B-30524454E1E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92" name="Picture 24 160">
                      <a:extLst>
                        <a:ext uri="{FF2B5EF4-FFF2-40B4-BE49-F238E27FC236}">
                          <a16:creationId xmlns:a16="http://schemas.microsoft.com/office/drawing/2014/main" id="{8507F45D-A4C8-4B23-AAB0-70C0777825A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503" name="Group 1502">
              <a:extLst>
                <a:ext uri="{FF2B5EF4-FFF2-40B4-BE49-F238E27FC236}">
                  <a16:creationId xmlns:a16="http://schemas.microsoft.com/office/drawing/2014/main" id="{5B9B6683-C5CC-41D0-AB4F-E1FDD46761B7}"/>
                </a:ext>
              </a:extLst>
            </p:cNvPr>
            <p:cNvGrpSpPr/>
            <p:nvPr/>
          </p:nvGrpSpPr>
          <p:grpSpPr>
            <a:xfrm>
              <a:off x="5382005" y="3684276"/>
              <a:ext cx="1078920" cy="969712"/>
              <a:chOff x="6792398" y="2509410"/>
              <a:chExt cx="1078920" cy="969712"/>
            </a:xfrm>
          </p:grpSpPr>
          <p:grpSp>
            <p:nvGrpSpPr>
              <p:cNvPr id="1627" name="Group 1626">
                <a:extLst>
                  <a:ext uri="{FF2B5EF4-FFF2-40B4-BE49-F238E27FC236}">
                    <a16:creationId xmlns:a16="http://schemas.microsoft.com/office/drawing/2014/main" id="{325C74C4-BC89-4C95-8C0C-0D007D02568A}"/>
                  </a:ext>
                </a:extLst>
              </p:cNvPr>
              <p:cNvGrpSpPr/>
              <p:nvPr/>
            </p:nvGrpSpPr>
            <p:grpSpPr>
              <a:xfrm>
                <a:off x="6792398" y="2703317"/>
                <a:ext cx="657768" cy="378452"/>
                <a:chOff x="4777947" y="3207622"/>
                <a:chExt cx="657768" cy="378452"/>
              </a:xfrm>
            </p:grpSpPr>
            <p:grpSp>
              <p:nvGrpSpPr>
                <p:cNvPr id="1671" name="Group 1670">
                  <a:extLst>
                    <a:ext uri="{FF2B5EF4-FFF2-40B4-BE49-F238E27FC236}">
                      <a16:creationId xmlns:a16="http://schemas.microsoft.com/office/drawing/2014/main" id="{E6A4EB48-3193-433C-8B33-BE39E3012175}"/>
                    </a:ext>
                  </a:extLst>
                </p:cNvPr>
                <p:cNvGrpSpPr/>
                <p:nvPr/>
              </p:nvGrpSpPr>
              <p:grpSpPr>
                <a:xfrm>
                  <a:off x="4777947" y="3207622"/>
                  <a:ext cx="499826" cy="320263"/>
                  <a:chOff x="4503627" y="2218458"/>
                  <a:chExt cx="499826" cy="320263"/>
                </a:xfrm>
              </p:grpSpPr>
              <p:grpSp>
                <p:nvGrpSpPr>
                  <p:cNvPr id="1679" name="Group 176">
                    <a:extLst>
                      <a:ext uri="{FF2B5EF4-FFF2-40B4-BE49-F238E27FC236}">
                        <a16:creationId xmlns:a16="http://schemas.microsoft.com/office/drawing/2014/main" id="{9DDBD37D-80B4-4DA7-95B5-B35F00FA73FC}"/>
                      </a:ext>
                    </a:extLst>
                  </p:cNvPr>
                  <p:cNvGrpSpPr/>
                  <p:nvPr/>
                </p:nvGrpSpPr>
                <p:grpSpPr>
                  <a:xfrm>
                    <a:off x="4503627" y="2301538"/>
                    <a:ext cx="300259" cy="237183"/>
                    <a:chOff x="2962956" y="2115885"/>
                    <a:chExt cx="300259" cy="237183"/>
                  </a:xfrm>
                </p:grpSpPr>
                <p:pic>
                  <p:nvPicPr>
                    <p:cNvPr id="1683" name="Picture 24 161">
                      <a:extLst>
                        <a:ext uri="{FF2B5EF4-FFF2-40B4-BE49-F238E27FC236}">
                          <a16:creationId xmlns:a16="http://schemas.microsoft.com/office/drawing/2014/main" id="{6BC7035C-8AF2-41AD-A103-88618B289A3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84" name="Picture 24 162">
                      <a:extLst>
                        <a:ext uri="{FF2B5EF4-FFF2-40B4-BE49-F238E27FC236}">
                          <a16:creationId xmlns:a16="http://schemas.microsoft.com/office/drawing/2014/main" id="{42CCBF68-034A-4DAE-999E-0DC69556926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80" name="Group 179">
                    <a:extLst>
                      <a:ext uri="{FF2B5EF4-FFF2-40B4-BE49-F238E27FC236}">
                        <a16:creationId xmlns:a16="http://schemas.microsoft.com/office/drawing/2014/main" id="{B122BF9A-0FB1-493A-9A88-533C0B8A7027}"/>
                      </a:ext>
                    </a:extLst>
                  </p:cNvPr>
                  <p:cNvGrpSpPr/>
                  <p:nvPr/>
                </p:nvGrpSpPr>
                <p:grpSpPr>
                  <a:xfrm>
                    <a:off x="4719823" y="2218458"/>
                    <a:ext cx="283630" cy="253824"/>
                    <a:chOff x="6986427" y="2972145"/>
                    <a:chExt cx="283630" cy="253824"/>
                  </a:xfrm>
                </p:grpSpPr>
                <p:pic>
                  <p:nvPicPr>
                    <p:cNvPr id="1681" name="Picture 24 163">
                      <a:extLst>
                        <a:ext uri="{FF2B5EF4-FFF2-40B4-BE49-F238E27FC236}">
                          <a16:creationId xmlns:a16="http://schemas.microsoft.com/office/drawing/2014/main" id="{2D91F884-5BB4-4C27-9820-6983284B0AE0}"/>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82" name="Picture 24 164">
                      <a:extLst>
                        <a:ext uri="{FF2B5EF4-FFF2-40B4-BE49-F238E27FC236}">
                          <a16:creationId xmlns:a16="http://schemas.microsoft.com/office/drawing/2014/main" id="{0881B3F0-5580-4C2E-9F1E-357BC9415C9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72" name="Group 1671">
                  <a:extLst>
                    <a:ext uri="{FF2B5EF4-FFF2-40B4-BE49-F238E27FC236}">
                      <a16:creationId xmlns:a16="http://schemas.microsoft.com/office/drawing/2014/main" id="{16FF7AEB-0FBC-41B3-A058-8B725C58B568}"/>
                    </a:ext>
                  </a:extLst>
                </p:cNvPr>
                <p:cNvGrpSpPr/>
                <p:nvPr/>
              </p:nvGrpSpPr>
              <p:grpSpPr>
                <a:xfrm>
                  <a:off x="4935889" y="3265811"/>
                  <a:ext cx="499826" cy="320263"/>
                  <a:chOff x="4503627" y="2218458"/>
                  <a:chExt cx="499826" cy="320263"/>
                </a:xfrm>
              </p:grpSpPr>
              <p:grpSp>
                <p:nvGrpSpPr>
                  <p:cNvPr id="1673" name="Group 176">
                    <a:extLst>
                      <a:ext uri="{FF2B5EF4-FFF2-40B4-BE49-F238E27FC236}">
                        <a16:creationId xmlns:a16="http://schemas.microsoft.com/office/drawing/2014/main" id="{C32CF199-0253-4E14-8325-E6435E6D53ED}"/>
                      </a:ext>
                    </a:extLst>
                  </p:cNvPr>
                  <p:cNvGrpSpPr/>
                  <p:nvPr/>
                </p:nvGrpSpPr>
                <p:grpSpPr>
                  <a:xfrm>
                    <a:off x="4503627" y="2301538"/>
                    <a:ext cx="300259" cy="237183"/>
                    <a:chOff x="2962956" y="2115885"/>
                    <a:chExt cx="300259" cy="237183"/>
                  </a:xfrm>
                </p:grpSpPr>
                <p:pic>
                  <p:nvPicPr>
                    <p:cNvPr id="1677" name="Picture 24 165">
                      <a:extLst>
                        <a:ext uri="{FF2B5EF4-FFF2-40B4-BE49-F238E27FC236}">
                          <a16:creationId xmlns:a16="http://schemas.microsoft.com/office/drawing/2014/main" id="{3A707933-03E4-40AD-93F7-8880F992F63E}"/>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78" name="Picture 24 166">
                      <a:extLst>
                        <a:ext uri="{FF2B5EF4-FFF2-40B4-BE49-F238E27FC236}">
                          <a16:creationId xmlns:a16="http://schemas.microsoft.com/office/drawing/2014/main" id="{0F54BE2E-E047-4667-A036-383D09C750E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74" name="Group 179">
                    <a:extLst>
                      <a:ext uri="{FF2B5EF4-FFF2-40B4-BE49-F238E27FC236}">
                        <a16:creationId xmlns:a16="http://schemas.microsoft.com/office/drawing/2014/main" id="{90CD9852-2945-43F1-8BA4-5BD9C343676E}"/>
                      </a:ext>
                    </a:extLst>
                  </p:cNvPr>
                  <p:cNvGrpSpPr/>
                  <p:nvPr/>
                </p:nvGrpSpPr>
                <p:grpSpPr>
                  <a:xfrm>
                    <a:off x="4719823" y="2218458"/>
                    <a:ext cx="283630" cy="253824"/>
                    <a:chOff x="6986427" y="2972145"/>
                    <a:chExt cx="283630" cy="253824"/>
                  </a:xfrm>
                </p:grpSpPr>
                <p:pic>
                  <p:nvPicPr>
                    <p:cNvPr id="1675" name="Picture 24 167">
                      <a:extLst>
                        <a:ext uri="{FF2B5EF4-FFF2-40B4-BE49-F238E27FC236}">
                          <a16:creationId xmlns:a16="http://schemas.microsoft.com/office/drawing/2014/main" id="{6281BF3B-C870-4ABB-B67B-1FA7457F41A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76" name="Picture 24 168">
                      <a:extLst>
                        <a:ext uri="{FF2B5EF4-FFF2-40B4-BE49-F238E27FC236}">
                          <a16:creationId xmlns:a16="http://schemas.microsoft.com/office/drawing/2014/main" id="{7E6E33E2-DD59-4DFB-8089-16DBDACAD5E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28" name="Group 1627">
                <a:extLst>
                  <a:ext uri="{FF2B5EF4-FFF2-40B4-BE49-F238E27FC236}">
                    <a16:creationId xmlns:a16="http://schemas.microsoft.com/office/drawing/2014/main" id="{FE7CEC8E-A565-43F4-931C-77CEF064ABAB}"/>
                  </a:ext>
                </a:extLst>
              </p:cNvPr>
              <p:cNvGrpSpPr/>
              <p:nvPr/>
            </p:nvGrpSpPr>
            <p:grpSpPr>
              <a:xfrm rot="19661454">
                <a:off x="6800712" y="2979296"/>
                <a:ext cx="601238" cy="499826"/>
                <a:chOff x="5841977" y="3176030"/>
                <a:chExt cx="601238" cy="499826"/>
              </a:xfrm>
            </p:grpSpPr>
            <p:grpSp>
              <p:nvGrpSpPr>
                <p:cNvPr id="1657" name="Group 1656">
                  <a:extLst>
                    <a:ext uri="{FF2B5EF4-FFF2-40B4-BE49-F238E27FC236}">
                      <a16:creationId xmlns:a16="http://schemas.microsoft.com/office/drawing/2014/main" id="{4932B148-1369-4D40-B7A9-9AF29FFD2265}"/>
                    </a:ext>
                  </a:extLst>
                </p:cNvPr>
                <p:cNvGrpSpPr/>
                <p:nvPr/>
              </p:nvGrpSpPr>
              <p:grpSpPr>
                <a:xfrm rot="19742345">
                  <a:off x="5841977" y="3207622"/>
                  <a:ext cx="499826" cy="320263"/>
                  <a:chOff x="4503627" y="2218458"/>
                  <a:chExt cx="499826" cy="320263"/>
                </a:xfrm>
              </p:grpSpPr>
              <p:grpSp>
                <p:nvGrpSpPr>
                  <p:cNvPr id="1665" name="Group 176">
                    <a:extLst>
                      <a:ext uri="{FF2B5EF4-FFF2-40B4-BE49-F238E27FC236}">
                        <a16:creationId xmlns:a16="http://schemas.microsoft.com/office/drawing/2014/main" id="{BD3A6C21-909F-4DED-8809-E3F0D418E14F}"/>
                      </a:ext>
                    </a:extLst>
                  </p:cNvPr>
                  <p:cNvGrpSpPr/>
                  <p:nvPr/>
                </p:nvGrpSpPr>
                <p:grpSpPr>
                  <a:xfrm>
                    <a:off x="4503627" y="2301538"/>
                    <a:ext cx="300259" cy="237183"/>
                    <a:chOff x="2962956" y="2115885"/>
                    <a:chExt cx="300259" cy="237183"/>
                  </a:xfrm>
                </p:grpSpPr>
                <p:pic>
                  <p:nvPicPr>
                    <p:cNvPr id="1669" name="Picture 24 169">
                      <a:extLst>
                        <a:ext uri="{FF2B5EF4-FFF2-40B4-BE49-F238E27FC236}">
                          <a16:creationId xmlns:a16="http://schemas.microsoft.com/office/drawing/2014/main" id="{8FC81957-DEC4-40FE-B176-508201D6201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70" name="Picture 24 170">
                      <a:extLst>
                        <a:ext uri="{FF2B5EF4-FFF2-40B4-BE49-F238E27FC236}">
                          <a16:creationId xmlns:a16="http://schemas.microsoft.com/office/drawing/2014/main" id="{804B01C8-0371-49F1-A64C-2CB70EDD17C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66" name="Group 179">
                    <a:extLst>
                      <a:ext uri="{FF2B5EF4-FFF2-40B4-BE49-F238E27FC236}">
                        <a16:creationId xmlns:a16="http://schemas.microsoft.com/office/drawing/2014/main" id="{50098394-4596-4DB5-9BF0-9874222981D3}"/>
                      </a:ext>
                    </a:extLst>
                  </p:cNvPr>
                  <p:cNvGrpSpPr/>
                  <p:nvPr/>
                </p:nvGrpSpPr>
                <p:grpSpPr>
                  <a:xfrm>
                    <a:off x="4719823" y="2218458"/>
                    <a:ext cx="283630" cy="253824"/>
                    <a:chOff x="6986427" y="2972145"/>
                    <a:chExt cx="283630" cy="253824"/>
                  </a:xfrm>
                </p:grpSpPr>
                <p:pic>
                  <p:nvPicPr>
                    <p:cNvPr id="1667" name="Picture 24 171">
                      <a:extLst>
                        <a:ext uri="{FF2B5EF4-FFF2-40B4-BE49-F238E27FC236}">
                          <a16:creationId xmlns:a16="http://schemas.microsoft.com/office/drawing/2014/main" id="{8E8F9D06-F153-41E0-9B68-5FA1D322D3D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68" name="Picture 24 172">
                      <a:extLst>
                        <a:ext uri="{FF2B5EF4-FFF2-40B4-BE49-F238E27FC236}">
                          <a16:creationId xmlns:a16="http://schemas.microsoft.com/office/drawing/2014/main" id="{E0709A0D-8EE0-4009-ACE0-385D540590B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58" name="Group 1657">
                  <a:extLst>
                    <a:ext uri="{FF2B5EF4-FFF2-40B4-BE49-F238E27FC236}">
                      <a16:creationId xmlns:a16="http://schemas.microsoft.com/office/drawing/2014/main" id="{F0F906B9-A1D9-43CF-A6AD-CE8C7F44127E}"/>
                    </a:ext>
                  </a:extLst>
                </p:cNvPr>
                <p:cNvGrpSpPr/>
                <p:nvPr/>
              </p:nvGrpSpPr>
              <p:grpSpPr>
                <a:xfrm rot="17239213">
                  <a:off x="6033171" y="3265811"/>
                  <a:ext cx="499826" cy="320263"/>
                  <a:chOff x="4503627" y="2218458"/>
                  <a:chExt cx="499826" cy="320263"/>
                </a:xfrm>
              </p:grpSpPr>
              <p:grpSp>
                <p:nvGrpSpPr>
                  <p:cNvPr id="1659" name="Group 176">
                    <a:extLst>
                      <a:ext uri="{FF2B5EF4-FFF2-40B4-BE49-F238E27FC236}">
                        <a16:creationId xmlns:a16="http://schemas.microsoft.com/office/drawing/2014/main" id="{92BB6B8D-D6E5-4F87-98FF-9377F2C65A82}"/>
                      </a:ext>
                    </a:extLst>
                  </p:cNvPr>
                  <p:cNvGrpSpPr/>
                  <p:nvPr/>
                </p:nvGrpSpPr>
                <p:grpSpPr>
                  <a:xfrm>
                    <a:off x="4503627" y="2301538"/>
                    <a:ext cx="300259" cy="237183"/>
                    <a:chOff x="2962956" y="2115885"/>
                    <a:chExt cx="300259" cy="237183"/>
                  </a:xfrm>
                </p:grpSpPr>
                <p:pic>
                  <p:nvPicPr>
                    <p:cNvPr id="1663" name="Picture 24 173">
                      <a:extLst>
                        <a:ext uri="{FF2B5EF4-FFF2-40B4-BE49-F238E27FC236}">
                          <a16:creationId xmlns:a16="http://schemas.microsoft.com/office/drawing/2014/main" id="{2A4E60D2-4AE7-4CAA-AFE3-08A7A2AC77F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64" name="Picture 24 174">
                      <a:extLst>
                        <a:ext uri="{FF2B5EF4-FFF2-40B4-BE49-F238E27FC236}">
                          <a16:creationId xmlns:a16="http://schemas.microsoft.com/office/drawing/2014/main" id="{0748D82B-EBF1-4E21-ADB4-A1DA73C14F7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60" name="Group 179">
                    <a:extLst>
                      <a:ext uri="{FF2B5EF4-FFF2-40B4-BE49-F238E27FC236}">
                        <a16:creationId xmlns:a16="http://schemas.microsoft.com/office/drawing/2014/main" id="{E104EBDF-70FB-4025-80A3-637DCC3D2283}"/>
                      </a:ext>
                    </a:extLst>
                  </p:cNvPr>
                  <p:cNvGrpSpPr/>
                  <p:nvPr/>
                </p:nvGrpSpPr>
                <p:grpSpPr>
                  <a:xfrm>
                    <a:off x="4719823" y="2218458"/>
                    <a:ext cx="283630" cy="253824"/>
                    <a:chOff x="6986427" y="2972145"/>
                    <a:chExt cx="283630" cy="253824"/>
                  </a:xfrm>
                </p:grpSpPr>
                <p:pic>
                  <p:nvPicPr>
                    <p:cNvPr id="1661" name="Picture 24 175">
                      <a:extLst>
                        <a:ext uri="{FF2B5EF4-FFF2-40B4-BE49-F238E27FC236}">
                          <a16:creationId xmlns:a16="http://schemas.microsoft.com/office/drawing/2014/main" id="{DB2D43A0-FD6A-486C-937C-6DBC613D7B6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62" name="Picture 24 176">
                      <a:extLst>
                        <a:ext uri="{FF2B5EF4-FFF2-40B4-BE49-F238E27FC236}">
                          <a16:creationId xmlns:a16="http://schemas.microsoft.com/office/drawing/2014/main" id="{BF8EE38F-8E4C-4269-B042-67C8AD17324E}"/>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29" name="Group 1628">
                <a:extLst>
                  <a:ext uri="{FF2B5EF4-FFF2-40B4-BE49-F238E27FC236}">
                    <a16:creationId xmlns:a16="http://schemas.microsoft.com/office/drawing/2014/main" id="{B1D74560-6184-4C3E-939D-551609AFABAF}"/>
                  </a:ext>
                </a:extLst>
              </p:cNvPr>
              <p:cNvGrpSpPr/>
              <p:nvPr/>
            </p:nvGrpSpPr>
            <p:grpSpPr>
              <a:xfrm rot="2171672">
                <a:off x="7250310" y="2916884"/>
                <a:ext cx="559876" cy="378452"/>
                <a:chOff x="4777947" y="3207622"/>
                <a:chExt cx="559876" cy="378452"/>
              </a:xfrm>
            </p:grpSpPr>
            <p:grpSp>
              <p:nvGrpSpPr>
                <p:cNvPr id="1645" name="Group 1644">
                  <a:extLst>
                    <a:ext uri="{FF2B5EF4-FFF2-40B4-BE49-F238E27FC236}">
                      <a16:creationId xmlns:a16="http://schemas.microsoft.com/office/drawing/2014/main" id="{8D676E6D-1BA3-42A6-9FE9-38FCEF397022}"/>
                    </a:ext>
                  </a:extLst>
                </p:cNvPr>
                <p:cNvGrpSpPr/>
                <p:nvPr/>
              </p:nvGrpSpPr>
              <p:grpSpPr>
                <a:xfrm>
                  <a:off x="4777947" y="3207622"/>
                  <a:ext cx="499826" cy="320263"/>
                  <a:chOff x="4503627" y="2218458"/>
                  <a:chExt cx="499826" cy="320263"/>
                </a:xfrm>
              </p:grpSpPr>
              <p:grpSp>
                <p:nvGrpSpPr>
                  <p:cNvPr id="1651" name="Group 176">
                    <a:extLst>
                      <a:ext uri="{FF2B5EF4-FFF2-40B4-BE49-F238E27FC236}">
                        <a16:creationId xmlns:a16="http://schemas.microsoft.com/office/drawing/2014/main" id="{97D065EB-306D-4574-8A57-ACA206D19EC5}"/>
                      </a:ext>
                    </a:extLst>
                  </p:cNvPr>
                  <p:cNvGrpSpPr/>
                  <p:nvPr/>
                </p:nvGrpSpPr>
                <p:grpSpPr>
                  <a:xfrm>
                    <a:off x="4503627" y="2301538"/>
                    <a:ext cx="300259" cy="237183"/>
                    <a:chOff x="2962956" y="2115885"/>
                    <a:chExt cx="300259" cy="237183"/>
                  </a:xfrm>
                </p:grpSpPr>
                <p:pic>
                  <p:nvPicPr>
                    <p:cNvPr id="1655" name="Picture 24 177">
                      <a:extLst>
                        <a:ext uri="{FF2B5EF4-FFF2-40B4-BE49-F238E27FC236}">
                          <a16:creationId xmlns:a16="http://schemas.microsoft.com/office/drawing/2014/main" id="{E6F21D54-5B56-492F-B5E7-F1A31DE5426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6" name="Picture 24 178">
                      <a:extLst>
                        <a:ext uri="{FF2B5EF4-FFF2-40B4-BE49-F238E27FC236}">
                          <a16:creationId xmlns:a16="http://schemas.microsoft.com/office/drawing/2014/main" id="{A0CC1031-6490-4F08-B836-05946BD5BB7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52" name="Group 179">
                    <a:extLst>
                      <a:ext uri="{FF2B5EF4-FFF2-40B4-BE49-F238E27FC236}">
                        <a16:creationId xmlns:a16="http://schemas.microsoft.com/office/drawing/2014/main" id="{6549C10F-EEB6-46E3-AAC9-6E7432DCE00B}"/>
                      </a:ext>
                    </a:extLst>
                  </p:cNvPr>
                  <p:cNvGrpSpPr/>
                  <p:nvPr/>
                </p:nvGrpSpPr>
                <p:grpSpPr>
                  <a:xfrm>
                    <a:off x="4719823" y="2218458"/>
                    <a:ext cx="283630" cy="253824"/>
                    <a:chOff x="6986427" y="2972145"/>
                    <a:chExt cx="283630" cy="253824"/>
                  </a:xfrm>
                </p:grpSpPr>
                <p:pic>
                  <p:nvPicPr>
                    <p:cNvPr id="1653" name="Picture 24 179">
                      <a:extLst>
                        <a:ext uri="{FF2B5EF4-FFF2-40B4-BE49-F238E27FC236}">
                          <a16:creationId xmlns:a16="http://schemas.microsoft.com/office/drawing/2014/main" id="{994F2F7E-1CE7-4FAF-906A-2B69210ABAF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54" name="Picture 24 180">
                      <a:extLst>
                        <a:ext uri="{FF2B5EF4-FFF2-40B4-BE49-F238E27FC236}">
                          <a16:creationId xmlns:a16="http://schemas.microsoft.com/office/drawing/2014/main" id="{AD6343ED-46B4-4218-947A-B2B6214B110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46" name="Group 1645">
                  <a:extLst>
                    <a:ext uri="{FF2B5EF4-FFF2-40B4-BE49-F238E27FC236}">
                      <a16:creationId xmlns:a16="http://schemas.microsoft.com/office/drawing/2014/main" id="{203AF199-A635-472B-8A7C-29164DAC3E57}"/>
                    </a:ext>
                  </a:extLst>
                </p:cNvPr>
                <p:cNvGrpSpPr/>
                <p:nvPr/>
              </p:nvGrpSpPr>
              <p:grpSpPr>
                <a:xfrm>
                  <a:off x="4935889" y="3332309"/>
                  <a:ext cx="401934" cy="253765"/>
                  <a:chOff x="4503627" y="2284956"/>
                  <a:chExt cx="401934" cy="253765"/>
                </a:xfrm>
              </p:grpSpPr>
              <p:grpSp>
                <p:nvGrpSpPr>
                  <p:cNvPr id="1647" name="Group 176">
                    <a:extLst>
                      <a:ext uri="{FF2B5EF4-FFF2-40B4-BE49-F238E27FC236}">
                        <a16:creationId xmlns:a16="http://schemas.microsoft.com/office/drawing/2014/main" id="{D96720A7-D9C2-45B9-B1C8-ED94C5CCB8D9}"/>
                      </a:ext>
                    </a:extLst>
                  </p:cNvPr>
                  <p:cNvGrpSpPr/>
                  <p:nvPr/>
                </p:nvGrpSpPr>
                <p:grpSpPr>
                  <a:xfrm>
                    <a:off x="4503627" y="2301538"/>
                    <a:ext cx="300259" cy="237183"/>
                    <a:chOff x="2962956" y="2115885"/>
                    <a:chExt cx="300259" cy="237183"/>
                  </a:xfrm>
                </p:grpSpPr>
                <p:pic>
                  <p:nvPicPr>
                    <p:cNvPr id="1649" name="Picture 24 181">
                      <a:extLst>
                        <a:ext uri="{FF2B5EF4-FFF2-40B4-BE49-F238E27FC236}">
                          <a16:creationId xmlns:a16="http://schemas.microsoft.com/office/drawing/2014/main" id="{130AB32B-6284-468F-A92D-96FD8A1F0AC3}"/>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0" name="Picture 24 182">
                      <a:extLst>
                        <a:ext uri="{FF2B5EF4-FFF2-40B4-BE49-F238E27FC236}">
                          <a16:creationId xmlns:a16="http://schemas.microsoft.com/office/drawing/2014/main" id="{46A150A2-05CA-45F7-A5BD-53AAD73AC5B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1648" name="Picture 24 183">
                    <a:extLst>
                      <a:ext uri="{FF2B5EF4-FFF2-40B4-BE49-F238E27FC236}">
                        <a16:creationId xmlns:a16="http://schemas.microsoft.com/office/drawing/2014/main" id="{EC6642F6-7A7C-4D2C-8F67-F94DE46E44CC}"/>
                      </a:ext>
                    </a:extLst>
                  </p:cNvPr>
                  <p:cNvPicPr>
                    <a:picLocks noChangeAspect="1" noChangeArrowheads="1"/>
                  </p:cNvPicPr>
                  <p:nvPr/>
                </p:nvPicPr>
                <p:blipFill>
                  <a:blip r:embed="rId4" cstate="screen"/>
                  <a:srcRect/>
                  <a:stretch>
                    <a:fillRect/>
                  </a:stretch>
                </p:blipFill>
                <p:spPr bwMode="auto">
                  <a:xfrm rot="16200000">
                    <a:off x="4719029" y="2285750"/>
                    <a:ext cx="187325" cy="185738"/>
                  </a:xfrm>
                  <a:prstGeom prst="rect">
                    <a:avLst/>
                  </a:prstGeom>
                  <a:noFill/>
                  <a:ln w="12700">
                    <a:noFill/>
                    <a:miter lim="800000"/>
                    <a:headEnd type="none" w="lg" len="med"/>
                    <a:tailEnd type="none" w="lg" len="med"/>
                  </a:ln>
                  <a:effectLst/>
                </p:spPr>
              </p:pic>
            </p:grpSp>
          </p:grpSp>
          <p:grpSp>
            <p:nvGrpSpPr>
              <p:cNvPr id="1630" name="Group 1629">
                <a:extLst>
                  <a:ext uri="{FF2B5EF4-FFF2-40B4-BE49-F238E27FC236}">
                    <a16:creationId xmlns:a16="http://schemas.microsoft.com/office/drawing/2014/main" id="{971FC541-C934-43A8-BE9E-75D5B2803002}"/>
                  </a:ext>
                </a:extLst>
              </p:cNvPr>
              <p:cNvGrpSpPr/>
              <p:nvPr/>
            </p:nvGrpSpPr>
            <p:grpSpPr>
              <a:xfrm rot="21049340">
                <a:off x="7270080" y="2509410"/>
                <a:ext cx="601238" cy="499826"/>
                <a:chOff x="5841977" y="3176030"/>
                <a:chExt cx="601238" cy="499826"/>
              </a:xfrm>
            </p:grpSpPr>
            <p:grpSp>
              <p:nvGrpSpPr>
                <p:cNvPr id="1631" name="Group 1630">
                  <a:extLst>
                    <a:ext uri="{FF2B5EF4-FFF2-40B4-BE49-F238E27FC236}">
                      <a16:creationId xmlns:a16="http://schemas.microsoft.com/office/drawing/2014/main" id="{39794FEB-59BF-432A-BC2D-D8CD963D60F9}"/>
                    </a:ext>
                  </a:extLst>
                </p:cNvPr>
                <p:cNvGrpSpPr/>
                <p:nvPr/>
              </p:nvGrpSpPr>
              <p:grpSpPr>
                <a:xfrm rot="19742345">
                  <a:off x="5841977" y="3207622"/>
                  <a:ext cx="499826" cy="320263"/>
                  <a:chOff x="4503627" y="2218458"/>
                  <a:chExt cx="499826" cy="320263"/>
                </a:xfrm>
              </p:grpSpPr>
              <p:grpSp>
                <p:nvGrpSpPr>
                  <p:cNvPr id="1639" name="Group 176">
                    <a:extLst>
                      <a:ext uri="{FF2B5EF4-FFF2-40B4-BE49-F238E27FC236}">
                        <a16:creationId xmlns:a16="http://schemas.microsoft.com/office/drawing/2014/main" id="{FF24FE72-6B74-4A3D-AD2B-F1F1ECD03F97}"/>
                      </a:ext>
                    </a:extLst>
                  </p:cNvPr>
                  <p:cNvGrpSpPr/>
                  <p:nvPr/>
                </p:nvGrpSpPr>
                <p:grpSpPr>
                  <a:xfrm>
                    <a:off x="4503627" y="2301538"/>
                    <a:ext cx="300259" cy="237183"/>
                    <a:chOff x="2962956" y="2115885"/>
                    <a:chExt cx="300259" cy="237183"/>
                  </a:xfrm>
                </p:grpSpPr>
                <p:pic>
                  <p:nvPicPr>
                    <p:cNvPr id="1643" name="Picture 24 185">
                      <a:extLst>
                        <a:ext uri="{FF2B5EF4-FFF2-40B4-BE49-F238E27FC236}">
                          <a16:creationId xmlns:a16="http://schemas.microsoft.com/office/drawing/2014/main" id="{67FE7A0F-33C8-44D5-B5EC-CB61199BDE16}"/>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44" name="Picture 24 186">
                      <a:extLst>
                        <a:ext uri="{FF2B5EF4-FFF2-40B4-BE49-F238E27FC236}">
                          <a16:creationId xmlns:a16="http://schemas.microsoft.com/office/drawing/2014/main" id="{5CBBE1EA-0799-418E-B184-0CB427D0052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40" name="Group 179">
                    <a:extLst>
                      <a:ext uri="{FF2B5EF4-FFF2-40B4-BE49-F238E27FC236}">
                        <a16:creationId xmlns:a16="http://schemas.microsoft.com/office/drawing/2014/main" id="{A879E8BB-D6FA-412D-8C99-7737EA296B36}"/>
                      </a:ext>
                    </a:extLst>
                  </p:cNvPr>
                  <p:cNvGrpSpPr/>
                  <p:nvPr/>
                </p:nvGrpSpPr>
                <p:grpSpPr>
                  <a:xfrm>
                    <a:off x="4719823" y="2218458"/>
                    <a:ext cx="283630" cy="253824"/>
                    <a:chOff x="6986427" y="2972145"/>
                    <a:chExt cx="283630" cy="253824"/>
                  </a:xfrm>
                </p:grpSpPr>
                <p:pic>
                  <p:nvPicPr>
                    <p:cNvPr id="1641" name="Picture 24 187">
                      <a:extLst>
                        <a:ext uri="{FF2B5EF4-FFF2-40B4-BE49-F238E27FC236}">
                          <a16:creationId xmlns:a16="http://schemas.microsoft.com/office/drawing/2014/main" id="{47E7DDD6-3AB6-43BB-A233-5616CE542333}"/>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42" name="Picture 24 188">
                      <a:extLst>
                        <a:ext uri="{FF2B5EF4-FFF2-40B4-BE49-F238E27FC236}">
                          <a16:creationId xmlns:a16="http://schemas.microsoft.com/office/drawing/2014/main" id="{EDA8E4F8-1F01-4A74-B1E8-19C573EB00D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32" name="Group 1631">
                  <a:extLst>
                    <a:ext uri="{FF2B5EF4-FFF2-40B4-BE49-F238E27FC236}">
                      <a16:creationId xmlns:a16="http://schemas.microsoft.com/office/drawing/2014/main" id="{41BBB521-95FA-4277-B0C7-7BEE518005EC}"/>
                    </a:ext>
                  </a:extLst>
                </p:cNvPr>
                <p:cNvGrpSpPr/>
                <p:nvPr/>
              </p:nvGrpSpPr>
              <p:grpSpPr>
                <a:xfrm rot="17239213">
                  <a:off x="6033171" y="3265811"/>
                  <a:ext cx="499826" cy="320263"/>
                  <a:chOff x="4503627" y="2218458"/>
                  <a:chExt cx="499826" cy="320263"/>
                </a:xfrm>
              </p:grpSpPr>
              <p:grpSp>
                <p:nvGrpSpPr>
                  <p:cNvPr id="1633" name="Group 176">
                    <a:extLst>
                      <a:ext uri="{FF2B5EF4-FFF2-40B4-BE49-F238E27FC236}">
                        <a16:creationId xmlns:a16="http://schemas.microsoft.com/office/drawing/2014/main" id="{B05B8DF9-32A2-482F-AE32-D4854ECA4AB4}"/>
                      </a:ext>
                    </a:extLst>
                  </p:cNvPr>
                  <p:cNvGrpSpPr/>
                  <p:nvPr/>
                </p:nvGrpSpPr>
                <p:grpSpPr>
                  <a:xfrm>
                    <a:off x="4503627" y="2301538"/>
                    <a:ext cx="300259" cy="237183"/>
                    <a:chOff x="2962956" y="2115885"/>
                    <a:chExt cx="300259" cy="237183"/>
                  </a:xfrm>
                </p:grpSpPr>
                <p:pic>
                  <p:nvPicPr>
                    <p:cNvPr id="1637" name="Picture 24 189">
                      <a:extLst>
                        <a:ext uri="{FF2B5EF4-FFF2-40B4-BE49-F238E27FC236}">
                          <a16:creationId xmlns:a16="http://schemas.microsoft.com/office/drawing/2014/main" id="{52B0B622-2ADF-44E0-BF92-C6533CFEF75F}"/>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38" name="Picture 24 190">
                      <a:extLst>
                        <a:ext uri="{FF2B5EF4-FFF2-40B4-BE49-F238E27FC236}">
                          <a16:creationId xmlns:a16="http://schemas.microsoft.com/office/drawing/2014/main" id="{87D4831A-0E30-4572-83C7-29A09A46F6C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34" name="Group 179">
                    <a:extLst>
                      <a:ext uri="{FF2B5EF4-FFF2-40B4-BE49-F238E27FC236}">
                        <a16:creationId xmlns:a16="http://schemas.microsoft.com/office/drawing/2014/main" id="{148AB617-6F70-4BCC-BE1C-F0FBBD58F795}"/>
                      </a:ext>
                    </a:extLst>
                  </p:cNvPr>
                  <p:cNvGrpSpPr/>
                  <p:nvPr/>
                </p:nvGrpSpPr>
                <p:grpSpPr>
                  <a:xfrm>
                    <a:off x="4719823" y="2218458"/>
                    <a:ext cx="283630" cy="253824"/>
                    <a:chOff x="6986427" y="2972145"/>
                    <a:chExt cx="283630" cy="253824"/>
                  </a:xfrm>
                </p:grpSpPr>
                <p:pic>
                  <p:nvPicPr>
                    <p:cNvPr id="1635" name="Picture 24 191">
                      <a:extLst>
                        <a:ext uri="{FF2B5EF4-FFF2-40B4-BE49-F238E27FC236}">
                          <a16:creationId xmlns:a16="http://schemas.microsoft.com/office/drawing/2014/main" id="{C226C335-F2F3-4BF5-8340-9E997586306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36" name="Picture 24 192">
                      <a:extLst>
                        <a:ext uri="{FF2B5EF4-FFF2-40B4-BE49-F238E27FC236}">
                          <a16:creationId xmlns:a16="http://schemas.microsoft.com/office/drawing/2014/main" id="{8003B0E5-1735-4B19-8296-C6893932A80B}"/>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504" name="Group 1503">
              <a:extLst>
                <a:ext uri="{FF2B5EF4-FFF2-40B4-BE49-F238E27FC236}">
                  <a16:creationId xmlns:a16="http://schemas.microsoft.com/office/drawing/2014/main" id="{18EE9AE2-2F72-4FD9-BFCE-F4683336EF25}"/>
                </a:ext>
              </a:extLst>
            </p:cNvPr>
            <p:cNvGrpSpPr/>
            <p:nvPr/>
          </p:nvGrpSpPr>
          <p:grpSpPr>
            <a:xfrm>
              <a:off x="5889081" y="2731026"/>
              <a:ext cx="1557892" cy="1293966"/>
              <a:chOff x="6991903" y="2695004"/>
              <a:chExt cx="1557892" cy="1293966"/>
            </a:xfrm>
          </p:grpSpPr>
          <p:grpSp>
            <p:nvGrpSpPr>
              <p:cNvPr id="1505" name="Group 1504">
                <a:extLst>
                  <a:ext uri="{FF2B5EF4-FFF2-40B4-BE49-F238E27FC236}">
                    <a16:creationId xmlns:a16="http://schemas.microsoft.com/office/drawing/2014/main" id="{A16CDC8E-4255-402F-BB77-FA5AA972F525}"/>
                  </a:ext>
                </a:extLst>
              </p:cNvPr>
              <p:cNvGrpSpPr/>
              <p:nvPr/>
            </p:nvGrpSpPr>
            <p:grpSpPr>
              <a:xfrm>
                <a:off x="6991903" y="2695004"/>
                <a:ext cx="657768" cy="378452"/>
                <a:chOff x="4777947" y="3207622"/>
                <a:chExt cx="657768" cy="378452"/>
              </a:xfrm>
            </p:grpSpPr>
            <p:grpSp>
              <p:nvGrpSpPr>
                <p:cNvPr id="1613" name="Group 1612">
                  <a:extLst>
                    <a:ext uri="{FF2B5EF4-FFF2-40B4-BE49-F238E27FC236}">
                      <a16:creationId xmlns:a16="http://schemas.microsoft.com/office/drawing/2014/main" id="{A44722C0-E627-494A-AAFF-D8FA18C1FB7B}"/>
                    </a:ext>
                  </a:extLst>
                </p:cNvPr>
                <p:cNvGrpSpPr/>
                <p:nvPr/>
              </p:nvGrpSpPr>
              <p:grpSpPr>
                <a:xfrm>
                  <a:off x="4777947" y="3207622"/>
                  <a:ext cx="499826" cy="320263"/>
                  <a:chOff x="4503627" y="2218458"/>
                  <a:chExt cx="499826" cy="320263"/>
                </a:xfrm>
              </p:grpSpPr>
              <p:grpSp>
                <p:nvGrpSpPr>
                  <p:cNvPr id="1621" name="Group 176">
                    <a:extLst>
                      <a:ext uri="{FF2B5EF4-FFF2-40B4-BE49-F238E27FC236}">
                        <a16:creationId xmlns:a16="http://schemas.microsoft.com/office/drawing/2014/main" id="{A23B0EE9-6E01-4633-ACB3-D5B5ECAAA3C7}"/>
                      </a:ext>
                    </a:extLst>
                  </p:cNvPr>
                  <p:cNvGrpSpPr/>
                  <p:nvPr/>
                </p:nvGrpSpPr>
                <p:grpSpPr>
                  <a:xfrm>
                    <a:off x="4503627" y="2301538"/>
                    <a:ext cx="300259" cy="237183"/>
                    <a:chOff x="2962956" y="2115885"/>
                    <a:chExt cx="300259" cy="237183"/>
                  </a:xfrm>
                </p:grpSpPr>
                <p:pic>
                  <p:nvPicPr>
                    <p:cNvPr id="1625" name="Picture 24 193">
                      <a:extLst>
                        <a:ext uri="{FF2B5EF4-FFF2-40B4-BE49-F238E27FC236}">
                          <a16:creationId xmlns:a16="http://schemas.microsoft.com/office/drawing/2014/main" id="{957C01AB-3C5E-4AA2-890B-FC620A8E81C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26" name="Picture 24 194">
                      <a:extLst>
                        <a:ext uri="{FF2B5EF4-FFF2-40B4-BE49-F238E27FC236}">
                          <a16:creationId xmlns:a16="http://schemas.microsoft.com/office/drawing/2014/main" id="{D0A28913-FE85-4107-95DC-7B63CC89976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22" name="Group 179">
                    <a:extLst>
                      <a:ext uri="{FF2B5EF4-FFF2-40B4-BE49-F238E27FC236}">
                        <a16:creationId xmlns:a16="http://schemas.microsoft.com/office/drawing/2014/main" id="{DF8CB62A-0F64-4C17-8F9E-4F3D191F3C6A}"/>
                      </a:ext>
                    </a:extLst>
                  </p:cNvPr>
                  <p:cNvGrpSpPr/>
                  <p:nvPr/>
                </p:nvGrpSpPr>
                <p:grpSpPr>
                  <a:xfrm>
                    <a:off x="4719823" y="2218458"/>
                    <a:ext cx="283630" cy="253824"/>
                    <a:chOff x="6986427" y="2972145"/>
                    <a:chExt cx="283630" cy="253824"/>
                  </a:xfrm>
                </p:grpSpPr>
                <p:pic>
                  <p:nvPicPr>
                    <p:cNvPr id="1623" name="Picture 24 195">
                      <a:extLst>
                        <a:ext uri="{FF2B5EF4-FFF2-40B4-BE49-F238E27FC236}">
                          <a16:creationId xmlns:a16="http://schemas.microsoft.com/office/drawing/2014/main" id="{5E78A26E-8322-46E4-95D4-0372FD62817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24" name="Picture 24 196">
                      <a:extLst>
                        <a:ext uri="{FF2B5EF4-FFF2-40B4-BE49-F238E27FC236}">
                          <a16:creationId xmlns:a16="http://schemas.microsoft.com/office/drawing/2014/main" id="{123E3ECD-5A0B-47F5-ACFC-54C160D3CA2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14" name="Group 1613">
                  <a:extLst>
                    <a:ext uri="{FF2B5EF4-FFF2-40B4-BE49-F238E27FC236}">
                      <a16:creationId xmlns:a16="http://schemas.microsoft.com/office/drawing/2014/main" id="{B967BC18-3F35-408E-A1F1-43B9A877EC22}"/>
                    </a:ext>
                  </a:extLst>
                </p:cNvPr>
                <p:cNvGrpSpPr/>
                <p:nvPr/>
              </p:nvGrpSpPr>
              <p:grpSpPr>
                <a:xfrm>
                  <a:off x="4935889" y="3265811"/>
                  <a:ext cx="499826" cy="320263"/>
                  <a:chOff x="4503627" y="2218458"/>
                  <a:chExt cx="499826" cy="320263"/>
                </a:xfrm>
              </p:grpSpPr>
              <p:grpSp>
                <p:nvGrpSpPr>
                  <p:cNvPr id="1615" name="Group 176">
                    <a:extLst>
                      <a:ext uri="{FF2B5EF4-FFF2-40B4-BE49-F238E27FC236}">
                        <a16:creationId xmlns:a16="http://schemas.microsoft.com/office/drawing/2014/main" id="{B7B6535D-1639-4804-9D96-DB84F0FF5B51}"/>
                      </a:ext>
                    </a:extLst>
                  </p:cNvPr>
                  <p:cNvGrpSpPr/>
                  <p:nvPr/>
                </p:nvGrpSpPr>
                <p:grpSpPr>
                  <a:xfrm>
                    <a:off x="4503627" y="2301538"/>
                    <a:ext cx="300259" cy="237183"/>
                    <a:chOff x="2962956" y="2115885"/>
                    <a:chExt cx="300259" cy="237183"/>
                  </a:xfrm>
                </p:grpSpPr>
                <p:pic>
                  <p:nvPicPr>
                    <p:cNvPr id="1619" name="Picture 24 197">
                      <a:extLst>
                        <a:ext uri="{FF2B5EF4-FFF2-40B4-BE49-F238E27FC236}">
                          <a16:creationId xmlns:a16="http://schemas.microsoft.com/office/drawing/2014/main" id="{A1A2512C-AB43-4B59-8E6B-1F97C654055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20" name="Picture 24 198">
                      <a:extLst>
                        <a:ext uri="{FF2B5EF4-FFF2-40B4-BE49-F238E27FC236}">
                          <a16:creationId xmlns:a16="http://schemas.microsoft.com/office/drawing/2014/main" id="{CA843287-9C43-461F-AFC3-9CFC69C6B61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16" name="Group 179">
                    <a:extLst>
                      <a:ext uri="{FF2B5EF4-FFF2-40B4-BE49-F238E27FC236}">
                        <a16:creationId xmlns:a16="http://schemas.microsoft.com/office/drawing/2014/main" id="{DE9F7558-B020-450F-B629-E41E63839BDB}"/>
                      </a:ext>
                    </a:extLst>
                  </p:cNvPr>
                  <p:cNvGrpSpPr/>
                  <p:nvPr/>
                </p:nvGrpSpPr>
                <p:grpSpPr>
                  <a:xfrm>
                    <a:off x="4719823" y="2218458"/>
                    <a:ext cx="283630" cy="253824"/>
                    <a:chOff x="6986427" y="2972145"/>
                    <a:chExt cx="283630" cy="253824"/>
                  </a:xfrm>
                </p:grpSpPr>
                <p:pic>
                  <p:nvPicPr>
                    <p:cNvPr id="1617" name="Picture 24 199">
                      <a:extLst>
                        <a:ext uri="{FF2B5EF4-FFF2-40B4-BE49-F238E27FC236}">
                          <a16:creationId xmlns:a16="http://schemas.microsoft.com/office/drawing/2014/main" id="{179B1C1C-DE50-471E-9149-DEF4970FD75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18" name="Picture 24 200">
                      <a:extLst>
                        <a:ext uri="{FF2B5EF4-FFF2-40B4-BE49-F238E27FC236}">
                          <a16:creationId xmlns:a16="http://schemas.microsoft.com/office/drawing/2014/main" id="{AE1E91D9-063C-4F5E-88A4-BD5D06DBEE3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06" name="Group 1505">
                <a:extLst>
                  <a:ext uri="{FF2B5EF4-FFF2-40B4-BE49-F238E27FC236}">
                    <a16:creationId xmlns:a16="http://schemas.microsoft.com/office/drawing/2014/main" id="{F81EDE28-E5C6-4406-8384-AB37105E0533}"/>
                  </a:ext>
                </a:extLst>
              </p:cNvPr>
              <p:cNvGrpSpPr/>
              <p:nvPr/>
            </p:nvGrpSpPr>
            <p:grpSpPr>
              <a:xfrm>
                <a:off x="7000217" y="2970983"/>
                <a:ext cx="601238" cy="499826"/>
                <a:chOff x="5841977" y="3176030"/>
                <a:chExt cx="601238" cy="499826"/>
              </a:xfrm>
            </p:grpSpPr>
            <p:grpSp>
              <p:nvGrpSpPr>
                <p:cNvPr id="1599" name="Group 1598">
                  <a:extLst>
                    <a:ext uri="{FF2B5EF4-FFF2-40B4-BE49-F238E27FC236}">
                      <a16:creationId xmlns:a16="http://schemas.microsoft.com/office/drawing/2014/main" id="{D3AF1F49-5B4D-4EA0-AB3E-BDC67F03C373}"/>
                    </a:ext>
                  </a:extLst>
                </p:cNvPr>
                <p:cNvGrpSpPr/>
                <p:nvPr/>
              </p:nvGrpSpPr>
              <p:grpSpPr>
                <a:xfrm rot="19742345">
                  <a:off x="5841977" y="3207622"/>
                  <a:ext cx="499826" cy="320263"/>
                  <a:chOff x="4503627" y="2218458"/>
                  <a:chExt cx="499826" cy="320263"/>
                </a:xfrm>
              </p:grpSpPr>
              <p:grpSp>
                <p:nvGrpSpPr>
                  <p:cNvPr id="1607" name="Group 176">
                    <a:extLst>
                      <a:ext uri="{FF2B5EF4-FFF2-40B4-BE49-F238E27FC236}">
                        <a16:creationId xmlns:a16="http://schemas.microsoft.com/office/drawing/2014/main" id="{BCE02F8E-7CAD-4EEE-9710-B7BBFCAF8F9E}"/>
                      </a:ext>
                    </a:extLst>
                  </p:cNvPr>
                  <p:cNvGrpSpPr/>
                  <p:nvPr/>
                </p:nvGrpSpPr>
                <p:grpSpPr>
                  <a:xfrm>
                    <a:off x="4503627" y="2301538"/>
                    <a:ext cx="300259" cy="237183"/>
                    <a:chOff x="2962956" y="2115885"/>
                    <a:chExt cx="300259" cy="237183"/>
                  </a:xfrm>
                </p:grpSpPr>
                <p:pic>
                  <p:nvPicPr>
                    <p:cNvPr id="1611" name="Picture 24 201">
                      <a:extLst>
                        <a:ext uri="{FF2B5EF4-FFF2-40B4-BE49-F238E27FC236}">
                          <a16:creationId xmlns:a16="http://schemas.microsoft.com/office/drawing/2014/main" id="{8848EBA2-B555-4616-9C59-435E4D4BA8A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12" name="Picture 24 202">
                      <a:extLst>
                        <a:ext uri="{FF2B5EF4-FFF2-40B4-BE49-F238E27FC236}">
                          <a16:creationId xmlns:a16="http://schemas.microsoft.com/office/drawing/2014/main" id="{9BED32BA-07C1-4631-8203-AD9D5F815BC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08" name="Group 179">
                    <a:extLst>
                      <a:ext uri="{FF2B5EF4-FFF2-40B4-BE49-F238E27FC236}">
                        <a16:creationId xmlns:a16="http://schemas.microsoft.com/office/drawing/2014/main" id="{701DFCCF-6058-4A9B-ADBE-1FC8C844A97D}"/>
                      </a:ext>
                    </a:extLst>
                  </p:cNvPr>
                  <p:cNvGrpSpPr/>
                  <p:nvPr/>
                </p:nvGrpSpPr>
                <p:grpSpPr>
                  <a:xfrm>
                    <a:off x="4719823" y="2218458"/>
                    <a:ext cx="283630" cy="253824"/>
                    <a:chOff x="6986427" y="2972145"/>
                    <a:chExt cx="283630" cy="253824"/>
                  </a:xfrm>
                </p:grpSpPr>
                <p:pic>
                  <p:nvPicPr>
                    <p:cNvPr id="1609" name="Picture 24 203">
                      <a:extLst>
                        <a:ext uri="{FF2B5EF4-FFF2-40B4-BE49-F238E27FC236}">
                          <a16:creationId xmlns:a16="http://schemas.microsoft.com/office/drawing/2014/main" id="{8DBBA744-FD58-45C4-BFD5-B1179B4F0510}"/>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10" name="Picture 24 204">
                      <a:extLst>
                        <a:ext uri="{FF2B5EF4-FFF2-40B4-BE49-F238E27FC236}">
                          <a16:creationId xmlns:a16="http://schemas.microsoft.com/office/drawing/2014/main" id="{7F39ABE3-BD9E-4C2E-A6BB-A3DF6060A33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00" name="Group 1599">
                  <a:extLst>
                    <a:ext uri="{FF2B5EF4-FFF2-40B4-BE49-F238E27FC236}">
                      <a16:creationId xmlns:a16="http://schemas.microsoft.com/office/drawing/2014/main" id="{618EA3BB-1B24-4D18-A5CB-B4989DB5DEA7}"/>
                    </a:ext>
                  </a:extLst>
                </p:cNvPr>
                <p:cNvGrpSpPr/>
                <p:nvPr/>
              </p:nvGrpSpPr>
              <p:grpSpPr>
                <a:xfrm rot="17239213">
                  <a:off x="6033171" y="3265811"/>
                  <a:ext cx="499826" cy="320263"/>
                  <a:chOff x="4503627" y="2218458"/>
                  <a:chExt cx="499826" cy="320263"/>
                </a:xfrm>
              </p:grpSpPr>
              <p:grpSp>
                <p:nvGrpSpPr>
                  <p:cNvPr id="1601" name="Group 176">
                    <a:extLst>
                      <a:ext uri="{FF2B5EF4-FFF2-40B4-BE49-F238E27FC236}">
                        <a16:creationId xmlns:a16="http://schemas.microsoft.com/office/drawing/2014/main" id="{0DF535E0-0326-4444-90A0-5975E028750C}"/>
                      </a:ext>
                    </a:extLst>
                  </p:cNvPr>
                  <p:cNvGrpSpPr/>
                  <p:nvPr/>
                </p:nvGrpSpPr>
                <p:grpSpPr>
                  <a:xfrm>
                    <a:off x="4503627" y="2301538"/>
                    <a:ext cx="300259" cy="237183"/>
                    <a:chOff x="2962956" y="2115885"/>
                    <a:chExt cx="300259" cy="237183"/>
                  </a:xfrm>
                </p:grpSpPr>
                <p:pic>
                  <p:nvPicPr>
                    <p:cNvPr id="1605" name="Picture 24 205">
                      <a:extLst>
                        <a:ext uri="{FF2B5EF4-FFF2-40B4-BE49-F238E27FC236}">
                          <a16:creationId xmlns:a16="http://schemas.microsoft.com/office/drawing/2014/main" id="{A8F6D7E3-A101-44D5-BB09-FCDF8481C1F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06" name="Picture 24 206">
                      <a:extLst>
                        <a:ext uri="{FF2B5EF4-FFF2-40B4-BE49-F238E27FC236}">
                          <a16:creationId xmlns:a16="http://schemas.microsoft.com/office/drawing/2014/main" id="{6FAEB8E8-F568-4352-9D4A-019FA9D06B0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02" name="Group 179">
                    <a:extLst>
                      <a:ext uri="{FF2B5EF4-FFF2-40B4-BE49-F238E27FC236}">
                        <a16:creationId xmlns:a16="http://schemas.microsoft.com/office/drawing/2014/main" id="{E1E9065F-D743-4D0A-9D7A-078355D40AE6}"/>
                      </a:ext>
                    </a:extLst>
                  </p:cNvPr>
                  <p:cNvGrpSpPr/>
                  <p:nvPr/>
                </p:nvGrpSpPr>
                <p:grpSpPr>
                  <a:xfrm>
                    <a:off x="4719823" y="2218458"/>
                    <a:ext cx="283630" cy="253824"/>
                    <a:chOff x="6986427" y="2972145"/>
                    <a:chExt cx="283630" cy="253824"/>
                  </a:xfrm>
                </p:grpSpPr>
                <p:pic>
                  <p:nvPicPr>
                    <p:cNvPr id="1603" name="Picture 24 207">
                      <a:extLst>
                        <a:ext uri="{FF2B5EF4-FFF2-40B4-BE49-F238E27FC236}">
                          <a16:creationId xmlns:a16="http://schemas.microsoft.com/office/drawing/2014/main" id="{6A0169B6-1BE6-49F2-9D51-C4850737AF4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04" name="Picture 24 208">
                      <a:extLst>
                        <a:ext uri="{FF2B5EF4-FFF2-40B4-BE49-F238E27FC236}">
                          <a16:creationId xmlns:a16="http://schemas.microsoft.com/office/drawing/2014/main" id="{3FDE56AE-DEA7-42DE-B373-7FC1439808E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07" name="Group 1506">
                <a:extLst>
                  <a:ext uri="{FF2B5EF4-FFF2-40B4-BE49-F238E27FC236}">
                    <a16:creationId xmlns:a16="http://schemas.microsoft.com/office/drawing/2014/main" id="{9C034766-08DC-4527-93D7-6300FA2922B2}"/>
                  </a:ext>
                </a:extLst>
              </p:cNvPr>
              <p:cNvGrpSpPr/>
              <p:nvPr/>
            </p:nvGrpSpPr>
            <p:grpSpPr>
              <a:xfrm>
                <a:off x="7469330" y="2714400"/>
                <a:ext cx="1055948" cy="610380"/>
                <a:chOff x="6261214" y="3135578"/>
                <a:chExt cx="1055948" cy="610380"/>
              </a:xfrm>
            </p:grpSpPr>
            <p:grpSp>
              <p:nvGrpSpPr>
                <p:cNvPr id="1569" name="Group 1568">
                  <a:extLst>
                    <a:ext uri="{FF2B5EF4-FFF2-40B4-BE49-F238E27FC236}">
                      <a16:creationId xmlns:a16="http://schemas.microsoft.com/office/drawing/2014/main" id="{3240B459-692C-4975-AB36-6EF043E4A919}"/>
                    </a:ext>
                  </a:extLst>
                </p:cNvPr>
                <p:cNvGrpSpPr/>
                <p:nvPr/>
              </p:nvGrpSpPr>
              <p:grpSpPr>
                <a:xfrm>
                  <a:off x="6659394" y="3135578"/>
                  <a:ext cx="657768" cy="378452"/>
                  <a:chOff x="4777947" y="3207622"/>
                  <a:chExt cx="657768" cy="378452"/>
                </a:xfrm>
              </p:grpSpPr>
              <p:grpSp>
                <p:nvGrpSpPr>
                  <p:cNvPr id="1585" name="Group 1584">
                    <a:extLst>
                      <a:ext uri="{FF2B5EF4-FFF2-40B4-BE49-F238E27FC236}">
                        <a16:creationId xmlns:a16="http://schemas.microsoft.com/office/drawing/2014/main" id="{D5A005FA-D586-4D8B-9160-330492747BA5}"/>
                      </a:ext>
                    </a:extLst>
                  </p:cNvPr>
                  <p:cNvGrpSpPr/>
                  <p:nvPr/>
                </p:nvGrpSpPr>
                <p:grpSpPr>
                  <a:xfrm>
                    <a:off x="4777947" y="3207622"/>
                    <a:ext cx="499826" cy="320263"/>
                    <a:chOff x="4503627" y="2218458"/>
                    <a:chExt cx="499826" cy="320263"/>
                  </a:xfrm>
                </p:grpSpPr>
                <p:grpSp>
                  <p:nvGrpSpPr>
                    <p:cNvPr id="1593" name="Group 176">
                      <a:extLst>
                        <a:ext uri="{FF2B5EF4-FFF2-40B4-BE49-F238E27FC236}">
                          <a16:creationId xmlns:a16="http://schemas.microsoft.com/office/drawing/2014/main" id="{229BB40E-8E04-4E03-8D15-660621886A71}"/>
                        </a:ext>
                      </a:extLst>
                    </p:cNvPr>
                    <p:cNvGrpSpPr/>
                    <p:nvPr/>
                  </p:nvGrpSpPr>
                  <p:grpSpPr>
                    <a:xfrm>
                      <a:off x="4503627" y="2301538"/>
                      <a:ext cx="300259" cy="237183"/>
                      <a:chOff x="2962956" y="2115885"/>
                      <a:chExt cx="300259" cy="237183"/>
                    </a:xfrm>
                  </p:grpSpPr>
                  <p:pic>
                    <p:nvPicPr>
                      <p:cNvPr id="1597" name="Picture 24 209">
                        <a:extLst>
                          <a:ext uri="{FF2B5EF4-FFF2-40B4-BE49-F238E27FC236}">
                            <a16:creationId xmlns:a16="http://schemas.microsoft.com/office/drawing/2014/main" id="{F3FB74AA-EDEA-42C9-B3CF-BA76A122EBC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8" name="Picture 24 210">
                        <a:extLst>
                          <a:ext uri="{FF2B5EF4-FFF2-40B4-BE49-F238E27FC236}">
                            <a16:creationId xmlns:a16="http://schemas.microsoft.com/office/drawing/2014/main" id="{58F04E5F-B7CC-4211-88A1-07424CCB29D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94" name="Group 179">
                      <a:extLst>
                        <a:ext uri="{FF2B5EF4-FFF2-40B4-BE49-F238E27FC236}">
                          <a16:creationId xmlns:a16="http://schemas.microsoft.com/office/drawing/2014/main" id="{B4E7D5AC-3AED-412C-993E-73138ED5ED13}"/>
                        </a:ext>
                      </a:extLst>
                    </p:cNvPr>
                    <p:cNvGrpSpPr/>
                    <p:nvPr/>
                  </p:nvGrpSpPr>
                  <p:grpSpPr>
                    <a:xfrm>
                      <a:off x="4719823" y="2218458"/>
                      <a:ext cx="283630" cy="253824"/>
                      <a:chOff x="6986427" y="2972145"/>
                      <a:chExt cx="283630" cy="253824"/>
                    </a:xfrm>
                  </p:grpSpPr>
                  <p:pic>
                    <p:nvPicPr>
                      <p:cNvPr id="1595" name="Picture 24 211">
                        <a:extLst>
                          <a:ext uri="{FF2B5EF4-FFF2-40B4-BE49-F238E27FC236}">
                            <a16:creationId xmlns:a16="http://schemas.microsoft.com/office/drawing/2014/main" id="{4518C5B9-537E-419F-99B8-4F713B94511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96" name="Picture 24 212">
                        <a:extLst>
                          <a:ext uri="{FF2B5EF4-FFF2-40B4-BE49-F238E27FC236}">
                            <a16:creationId xmlns:a16="http://schemas.microsoft.com/office/drawing/2014/main" id="{1DF196ED-F779-4E99-94D9-FFEDC160EE88}"/>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86" name="Group 1585">
                    <a:extLst>
                      <a:ext uri="{FF2B5EF4-FFF2-40B4-BE49-F238E27FC236}">
                        <a16:creationId xmlns:a16="http://schemas.microsoft.com/office/drawing/2014/main" id="{9B2E7FEE-C018-44B6-8762-4007D352B064}"/>
                      </a:ext>
                    </a:extLst>
                  </p:cNvPr>
                  <p:cNvGrpSpPr/>
                  <p:nvPr/>
                </p:nvGrpSpPr>
                <p:grpSpPr>
                  <a:xfrm>
                    <a:off x="4935889" y="3265811"/>
                    <a:ext cx="499826" cy="320263"/>
                    <a:chOff x="4503627" y="2218458"/>
                    <a:chExt cx="499826" cy="320263"/>
                  </a:xfrm>
                </p:grpSpPr>
                <p:grpSp>
                  <p:nvGrpSpPr>
                    <p:cNvPr id="1587" name="Group 176">
                      <a:extLst>
                        <a:ext uri="{FF2B5EF4-FFF2-40B4-BE49-F238E27FC236}">
                          <a16:creationId xmlns:a16="http://schemas.microsoft.com/office/drawing/2014/main" id="{4BD9722A-D6E0-465E-9769-B48569F09DBC}"/>
                        </a:ext>
                      </a:extLst>
                    </p:cNvPr>
                    <p:cNvGrpSpPr/>
                    <p:nvPr/>
                  </p:nvGrpSpPr>
                  <p:grpSpPr>
                    <a:xfrm>
                      <a:off x="4503627" y="2301538"/>
                      <a:ext cx="300259" cy="237183"/>
                      <a:chOff x="2962956" y="2115885"/>
                      <a:chExt cx="300259" cy="237183"/>
                    </a:xfrm>
                  </p:grpSpPr>
                  <p:pic>
                    <p:nvPicPr>
                      <p:cNvPr id="1591" name="Picture 24 213">
                        <a:extLst>
                          <a:ext uri="{FF2B5EF4-FFF2-40B4-BE49-F238E27FC236}">
                            <a16:creationId xmlns:a16="http://schemas.microsoft.com/office/drawing/2014/main" id="{BC84F13B-B74D-4B0A-8560-F3FE1A78D489}"/>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2" name="Picture 24 214">
                        <a:extLst>
                          <a:ext uri="{FF2B5EF4-FFF2-40B4-BE49-F238E27FC236}">
                            <a16:creationId xmlns:a16="http://schemas.microsoft.com/office/drawing/2014/main" id="{41DE9872-3746-4AED-B3C8-22A3A415455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88" name="Group 179">
                      <a:extLst>
                        <a:ext uri="{FF2B5EF4-FFF2-40B4-BE49-F238E27FC236}">
                          <a16:creationId xmlns:a16="http://schemas.microsoft.com/office/drawing/2014/main" id="{735927DD-752A-4FA9-9C46-9FC375F57EE5}"/>
                        </a:ext>
                      </a:extLst>
                    </p:cNvPr>
                    <p:cNvGrpSpPr/>
                    <p:nvPr/>
                  </p:nvGrpSpPr>
                  <p:grpSpPr>
                    <a:xfrm>
                      <a:off x="4719823" y="2218458"/>
                      <a:ext cx="283630" cy="253824"/>
                      <a:chOff x="6986427" y="2972145"/>
                      <a:chExt cx="283630" cy="253824"/>
                    </a:xfrm>
                  </p:grpSpPr>
                  <p:pic>
                    <p:nvPicPr>
                      <p:cNvPr id="1589" name="Picture 24 215">
                        <a:extLst>
                          <a:ext uri="{FF2B5EF4-FFF2-40B4-BE49-F238E27FC236}">
                            <a16:creationId xmlns:a16="http://schemas.microsoft.com/office/drawing/2014/main" id="{F896F436-DBDD-49EC-B7FD-881C638DD8B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90" name="Picture 24 216">
                        <a:extLst>
                          <a:ext uri="{FF2B5EF4-FFF2-40B4-BE49-F238E27FC236}">
                            <a16:creationId xmlns:a16="http://schemas.microsoft.com/office/drawing/2014/main" id="{C6C576D8-829D-484F-BD5A-D118E357FE4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70" name="Group 1569">
                  <a:extLst>
                    <a:ext uri="{FF2B5EF4-FFF2-40B4-BE49-F238E27FC236}">
                      <a16:creationId xmlns:a16="http://schemas.microsoft.com/office/drawing/2014/main" id="{0A24C8E9-B547-41DF-8D1B-03DA4068624A}"/>
                    </a:ext>
                  </a:extLst>
                </p:cNvPr>
                <p:cNvGrpSpPr/>
                <p:nvPr/>
              </p:nvGrpSpPr>
              <p:grpSpPr>
                <a:xfrm rot="18877668">
                  <a:off x="6210508" y="3195426"/>
                  <a:ext cx="601238" cy="499826"/>
                  <a:chOff x="5841977" y="3176030"/>
                  <a:chExt cx="601238" cy="499826"/>
                </a:xfrm>
              </p:grpSpPr>
              <p:grpSp>
                <p:nvGrpSpPr>
                  <p:cNvPr id="1571" name="Group 1570">
                    <a:extLst>
                      <a:ext uri="{FF2B5EF4-FFF2-40B4-BE49-F238E27FC236}">
                        <a16:creationId xmlns:a16="http://schemas.microsoft.com/office/drawing/2014/main" id="{EE9B67AD-671D-42BC-BDFC-03A824F6D073}"/>
                      </a:ext>
                    </a:extLst>
                  </p:cNvPr>
                  <p:cNvGrpSpPr/>
                  <p:nvPr/>
                </p:nvGrpSpPr>
                <p:grpSpPr>
                  <a:xfrm rot="19742345">
                    <a:off x="5841977" y="3207622"/>
                    <a:ext cx="499826" cy="320263"/>
                    <a:chOff x="4503627" y="2218458"/>
                    <a:chExt cx="499826" cy="320263"/>
                  </a:xfrm>
                </p:grpSpPr>
                <p:grpSp>
                  <p:nvGrpSpPr>
                    <p:cNvPr id="1579" name="Group 176">
                      <a:extLst>
                        <a:ext uri="{FF2B5EF4-FFF2-40B4-BE49-F238E27FC236}">
                          <a16:creationId xmlns:a16="http://schemas.microsoft.com/office/drawing/2014/main" id="{3139A4EC-8DB4-429A-9161-D1862491083A}"/>
                        </a:ext>
                      </a:extLst>
                    </p:cNvPr>
                    <p:cNvGrpSpPr/>
                    <p:nvPr/>
                  </p:nvGrpSpPr>
                  <p:grpSpPr>
                    <a:xfrm>
                      <a:off x="4503627" y="2301538"/>
                      <a:ext cx="300259" cy="237183"/>
                      <a:chOff x="2962956" y="2115885"/>
                      <a:chExt cx="300259" cy="237183"/>
                    </a:xfrm>
                  </p:grpSpPr>
                  <p:pic>
                    <p:nvPicPr>
                      <p:cNvPr id="1583" name="Picture 24 217">
                        <a:extLst>
                          <a:ext uri="{FF2B5EF4-FFF2-40B4-BE49-F238E27FC236}">
                            <a16:creationId xmlns:a16="http://schemas.microsoft.com/office/drawing/2014/main" id="{BCB2B4CC-146D-4711-8CA7-30C9413861C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84" name="Picture 24 218">
                        <a:extLst>
                          <a:ext uri="{FF2B5EF4-FFF2-40B4-BE49-F238E27FC236}">
                            <a16:creationId xmlns:a16="http://schemas.microsoft.com/office/drawing/2014/main" id="{756A7857-9DCE-4067-92DB-0388448516D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80" name="Group 179">
                      <a:extLst>
                        <a:ext uri="{FF2B5EF4-FFF2-40B4-BE49-F238E27FC236}">
                          <a16:creationId xmlns:a16="http://schemas.microsoft.com/office/drawing/2014/main" id="{E8506747-260A-4F7C-9AE7-3977DAFDB53A}"/>
                        </a:ext>
                      </a:extLst>
                    </p:cNvPr>
                    <p:cNvGrpSpPr/>
                    <p:nvPr/>
                  </p:nvGrpSpPr>
                  <p:grpSpPr>
                    <a:xfrm>
                      <a:off x="4719823" y="2218458"/>
                      <a:ext cx="283630" cy="253824"/>
                      <a:chOff x="6986427" y="2972145"/>
                      <a:chExt cx="283630" cy="253824"/>
                    </a:xfrm>
                  </p:grpSpPr>
                  <p:pic>
                    <p:nvPicPr>
                      <p:cNvPr id="1581" name="Picture 24 219">
                        <a:extLst>
                          <a:ext uri="{FF2B5EF4-FFF2-40B4-BE49-F238E27FC236}">
                            <a16:creationId xmlns:a16="http://schemas.microsoft.com/office/drawing/2014/main" id="{418AA2B7-5C23-4D0F-9294-01C623FE251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82" name="Picture 24 220">
                        <a:extLst>
                          <a:ext uri="{FF2B5EF4-FFF2-40B4-BE49-F238E27FC236}">
                            <a16:creationId xmlns:a16="http://schemas.microsoft.com/office/drawing/2014/main" id="{EBAA0B48-0A7E-4AE0-BD90-E8DC1D4B97E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72" name="Group 1571">
                    <a:extLst>
                      <a:ext uri="{FF2B5EF4-FFF2-40B4-BE49-F238E27FC236}">
                        <a16:creationId xmlns:a16="http://schemas.microsoft.com/office/drawing/2014/main" id="{103C9BF3-9C91-4B6A-BAE5-B16A106E28D3}"/>
                      </a:ext>
                    </a:extLst>
                  </p:cNvPr>
                  <p:cNvGrpSpPr/>
                  <p:nvPr/>
                </p:nvGrpSpPr>
                <p:grpSpPr>
                  <a:xfrm rot="17239213">
                    <a:off x="6033171" y="3265811"/>
                    <a:ext cx="499826" cy="320263"/>
                    <a:chOff x="4503627" y="2218458"/>
                    <a:chExt cx="499826" cy="320263"/>
                  </a:xfrm>
                </p:grpSpPr>
                <p:grpSp>
                  <p:nvGrpSpPr>
                    <p:cNvPr id="1573" name="Group 1572">
                      <a:extLst>
                        <a:ext uri="{FF2B5EF4-FFF2-40B4-BE49-F238E27FC236}">
                          <a16:creationId xmlns:a16="http://schemas.microsoft.com/office/drawing/2014/main" id="{B27FDDD0-49CD-4C29-9C8B-74F7850F22E9}"/>
                        </a:ext>
                      </a:extLst>
                    </p:cNvPr>
                    <p:cNvGrpSpPr/>
                    <p:nvPr/>
                  </p:nvGrpSpPr>
                  <p:grpSpPr>
                    <a:xfrm>
                      <a:off x="4503627" y="2301538"/>
                      <a:ext cx="300259" cy="237183"/>
                      <a:chOff x="2962956" y="2115885"/>
                      <a:chExt cx="300259" cy="237183"/>
                    </a:xfrm>
                  </p:grpSpPr>
                  <p:pic>
                    <p:nvPicPr>
                      <p:cNvPr id="1577" name="Picture 24 221">
                        <a:extLst>
                          <a:ext uri="{FF2B5EF4-FFF2-40B4-BE49-F238E27FC236}">
                            <a16:creationId xmlns:a16="http://schemas.microsoft.com/office/drawing/2014/main" id="{906B091F-AC96-4A4C-AA6C-0870A490918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78" name="Picture 24 222">
                        <a:extLst>
                          <a:ext uri="{FF2B5EF4-FFF2-40B4-BE49-F238E27FC236}">
                            <a16:creationId xmlns:a16="http://schemas.microsoft.com/office/drawing/2014/main" id="{F687251D-A5A6-4ADD-B0E1-4703B01D29C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74" name="Group 179">
                      <a:extLst>
                        <a:ext uri="{FF2B5EF4-FFF2-40B4-BE49-F238E27FC236}">
                          <a16:creationId xmlns:a16="http://schemas.microsoft.com/office/drawing/2014/main" id="{F3D1C5BE-6EB1-4266-895A-744BAB159BDC}"/>
                        </a:ext>
                      </a:extLst>
                    </p:cNvPr>
                    <p:cNvGrpSpPr/>
                    <p:nvPr/>
                  </p:nvGrpSpPr>
                  <p:grpSpPr>
                    <a:xfrm>
                      <a:off x="4719823" y="2218458"/>
                      <a:ext cx="283630" cy="253824"/>
                      <a:chOff x="6986427" y="2972145"/>
                      <a:chExt cx="283630" cy="253824"/>
                    </a:xfrm>
                  </p:grpSpPr>
                  <p:pic>
                    <p:nvPicPr>
                      <p:cNvPr id="1575" name="Picture 24 223">
                        <a:extLst>
                          <a:ext uri="{FF2B5EF4-FFF2-40B4-BE49-F238E27FC236}">
                            <a16:creationId xmlns:a16="http://schemas.microsoft.com/office/drawing/2014/main" id="{4826CCC4-4E8D-425A-8B9B-E791269FDD1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76" name="Picture 24 224">
                        <a:extLst>
                          <a:ext uri="{FF2B5EF4-FFF2-40B4-BE49-F238E27FC236}">
                            <a16:creationId xmlns:a16="http://schemas.microsoft.com/office/drawing/2014/main" id="{A54D80E8-B7B1-48AD-96C0-FF7458CF4C7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508" name="Group 1507">
                <a:extLst>
                  <a:ext uri="{FF2B5EF4-FFF2-40B4-BE49-F238E27FC236}">
                    <a16:creationId xmlns:a16="http://schemas.microsoft.com/office/drawing/2014/main" id="{5B5A5D3F-C666-4CB2-A43C-473AEB6FA7DB}"/>
                  </a:ext>
                </a:extLst>
              </p:cNvPr>
              <p:cNvGrpSpPr/>
              <p:nvPr/>
            </p:nvGrpSpPr>
            <p:grpSpPr>
              <a:xfrm>
                <a:off x="7443561" y="3019258"/>
                <a:ext cx="1106234" cy="969712"/>
                <a:chOff x="6792398" y="2509410"/>
                <a:chExt cx="1106234" cy="969712"/>
              </a:xfrm>
            </p:grpSpPr>
            <p:grpSp>
              <p:nvGrpSpPr>
                <p:cNvPr id="1509" name="Group 1508">
                  <a:extLst>
                    <a:ext uri="{FF2B5EF4-FFF2-40B4-BE49-F238E27FC236}">
                      <a16:creationId xmlns:a16="http://schemas.microsoft.com/office/drawing/2014/main" id="{450E9E9A-4E26-495B-9F2C-6C1872E8CE68}"/>
                    </a:ext>
                  </a:extLst>
                </p:cNvPr>
                <p:cNvGrpSpPr/>
                <p:nvPr/>
              </p:nvGrpSpPr>
              <p:grpSpPr>
                <a:xfrm>
                  <a:off x="6792398" y="2703317"/>
                  <a:ext cx="657768" cy="378452"/>
                  <a:chOff x="4777947" y="3207622"/>
                  <a:chExt cx="657768" cy="378452"/>
                </a:xfrm>
              </p:grpSpPr>
              <p:grpSp>
                <p:nvGrpSpPr>
                  <p:cNvPr id="1555" name="Group 1554">
                    <a:extLst>
                      <a:ext uri="{FF2B5EF4-FFF2-40B4-BE49-F238E27FC236}">
                        <a16:creationId xmlns:a16="http://schemas.microsoft.com/office/drawing/2014/main" id="{C665A351-66F0-4E60-9821-2EA22085D05D}"/>
                      </a:ext>
                    </a:extLst>
                  </p:cNvPr>
                  <p:cNvGrpSpPr/>
                  <p:nvPr/>
                </p:nvGrpSpPr>
                <p:grpSpPr>
                  <a:xfrm>
                    <a:off x="4777947" y="3207622"/>
                    <a:ext cx="499826" cy="320263"/>
                    <a:chOff x="4503627" y="2218458"/>
                    <a:chExt cx="499826" cy="320263"/>
                  </a:xfrm>
                </p:grpSpPr>
                <p:grpSp>
                  <p:nvGrpSpPr>
                    <p:cNvPr id="1563" name="Group 176">
                      <a:extLst>
                        <a:ext uri="{FF2B5EF4-FFF2-40B4-BE49-F238E27FC236}">
                          <a16:creationId xmlns:a16="http://schemas.microsoft.com/office/drawing/2014/main" id="{C036A9A9-8638-4E33-8978-2EBC70ACFA60}"/>
                        </a:ext>
                      </a:extLst>
                    </p:cNvPr>
                    <p:cNvGrpSpPr/>
                    <p:nvPr/>
                  </p:nvGrpSpPr>
                  <p:grpSpPr>
                    <a:xfrm>
                      <a:off x="4503627" y="2301538"/>
                      <a:ext cx="300259" cy="237183"/>
                      <a:chOff x="2962956" y="2115885"/>
                      <a:chExt cx="300259" cy="237183"/>
                    </a:xfrm>
                  </p:grpSpPr>
                  <p:pic>
                    <p:nvPicPr>
                      <p:cNvPr id="1567" name="Picture 24 225">
                        <a:extLst>
                          <a:ext uri="{FF2B5EF4-FFF2-40B4-BE49-F238E27FC236}">
                            <a16:creationId xmlns:a16="http://schemas.microsoft.com/office/drawing/2014/main" id="{986C1EA5-CB33-4443-BFD3-C19D39EB523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68" name="Picture 24 226">
                        <a:extLst>
                          <a:ext uri="{FF2B5EF4-FFF2-40B4-BE49-F238E27FC236}">
                            <a16:creationId xmlns:a16="http://schemas.microsoft.com/office/drawing/2014/main" id="{0C8590F2-4FFE-456E-B9B5-0A481729B1E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64" name="Group 179">
                      <a:extLst>
                        <a:ext uri="{FF2B5EF4-FFF2-40B4-BE49-F238E27FC236}">
                          <a16:creationId xmlns:a16="http://schemas.microsoft.com/office/drawing/2014/main" id="{ED319E6A-DCF4-4EDA-9038-319A413B0648}"/>
                        </a:ext>
                      </a:extLst>
                    </p:cNvPr>
                    <p:cNvGrpSpPr/>
                    <p:nvPr/>
                  </p:nvGrpSpPr>
                  <p:grpSpPr>
                    <a:xfrm>
                      <a:off x="4719823" y="2218458"/>
                      <a:ext cx="283630" cy="253824"/>
                      <a:chOff x="6986427" y="2972145"/>
                      <a:chExt cx="283630" cy="253824"/>
                    </a:xfrm>
                  </p:grpSpPr>
                  <p:pic>
                    <p:nvPicPr>
                      <p:cNvPr id="1565" name="Picture 24 227">
                        <a:extLst>
                          <a:ext uri="{FF2B5EF4-FFF2-40B4-BE49-F238E27FC236}">
                            <a16:creationId xmlns:a16="http://schemas.microsoft.com/office/drawing/2014/main" id="{18348537-2F2F-4FE6-82E9-54302779806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66" name="Picture 24 228">
                        <a:extLst>
                          <a:ext uri="{FF2B5EF4-FFF2-40B4-BE49-F238E27FC236}">
                            <a16:creationId xmlns:a16="http://schemas.microsoft.com/office/drawing/2014/main" id="{C251B588-CBCC-4E65-9EF6-B6D9B0CCF88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56" name="Group 1555">
                    <a:extLst>
                      <a:ext uri="{FF2B5EF4-FFF2-40B4-BE49-F238E27FC236}">
                        <a16:creationId xmlns:a16="http://schemas.microsoft.com/office/drawing/2014/main" id="{3627B4C2-94CF-426B-BD21-F5A80D57E5CE}"/>
                      </a:ext>
                    </a:extLst>
                  </p:cNvPr>
                  <p:cNvGrpSpPr/>
                  <p:nvPr/>
                </p:nvGrpSpPr>
                <p:grpSpPr>
                  <a:xfrm>
                    <a:off x="4935889" y="3265811"/>
                    <a:ext cx="499826" cy="320263"/>
                    <a:chOff x="4503627" y="2218458"/>
                    <a:chExt cx="499826" cy="320263"/>
                  </a:xfrm>
                </p:grpSpPr>
                <p:grpSp>
                  <p:nvGrpSpPr>
                    <p:cNvPr id="1557" name="Group 176">
                      <a:extLst>
                        <a:ext uri="{FF2B5EF4-FFF2-40B4-BE49-F238E27FC236}">
                          <a16:creationId xmlns:a16="http://schemas.microsoft.com/office/drawing/2014/main" id="{2DD20E60-7C13-4BCF-B748-B5E25D5B8BF9}"/>
                        </a:ext>
                      </a:extLst>
                    </p:cNvPr>
                    <p:cNvGrpSpPr/>
                    <p:nvPr/>
                  </p:nvGrpSpPr>
                  <p:grpSpPr>
                    <a:xfrm>
                      <a:off x="4503627" y="2301538"/>
                      <a:ext cx="300259" cy="237183"/>
                      <a:chOff x="2962956" y="2115885"/>
                      <a:chExt cx="300259" cy="237183"/>
                    </a:xfrm>
                  </p:grpSpPr>
                  <p:pic>
                    <p:nvPicPr>
                      <p:cNvPr id="1561" name="Picture 24 229">
                        <a:extLst>
                          <a:ext uri="{FF2B5EF4-FFF2-40B4-BE49-F238E27FC236}">
                            <a16:creationId xmlns:a16="http://schemas.microsoft.com/office/drawing/2014/main" id="{EAB2D8FD-AD37-4F23-954C-E444B8003AB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62" name="Picture 24 230">
                        <a:extLst>
                          <a:ext uri="{FF2B5EF4-FFF2-40B4-BE49-F238E27FC236}">
                            <a16:creationId xmlns:a16="http://schemas.microsoft.com/office/drawing/2014/main" id="{377B8374-24A3-4568-8AE3-0CC96CB8D83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58" name="Group 179">
                      <a:extLst>
                        <a:ext uri="{FF2B5EF4-FFF2-40B4-BE49-F238E27FC236}">
                          <a16:creationId xmlns:a16="http://schemas.microsoft.com/office/drawing/2014/main" id="{AB332B83-07B3-4F9A-AF52-871F0A918420}"/>
                        </a:ext>
                      </a:extLst>
                    </p:cNvPr>
                    <p:cNvGrpSpPr/>
                    <p:nvPr/>
                  </p:nvGrpSpPr>
                  <p:grpSpPr>
                    <a:xfrm>
                      <a:off x="4719823" y="2218458"/>
                      <a:ext cx="283630" cy="253824"/>
                      <a:chOff x="6986427" y="2972145"/>
                      <a:chExt cx="283630" cy="253824"/>
                    </a:xfrm>
                  </p:grpSpPr>
                  <p:pic>
                    <p:nvPicPr>
                      <p:cNvPr id="1559" name="Picture 24 231">
                        <a:extLst>
                          <a:ext uri="{FF2B5EF4-FFF2-40B4-BE49-F238E27FC236}">
                            <a16:creationId xmlns:a16="http://schemas.microsoft.com/office/drawing/2014/main" id="{C7F9B316-6B33-454B-9193-2DA349693C3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60" name="Picture 24 232">
                        <a:extLst>
                          <a:ext uri="{FF2B5EF4-FFF2-40B4-BE49-F238E27FC236}">
                            <a16:creationId xmlns:a16="http://schemas.microsoft.com/office/drawing/2014/main" id="{2B7C578D-5D2B-4F4E-8ACF-D8E93CB28F8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10" name="Group 1509">
                  <a:extLst>
                    <a:ext uri="{FF2B5EF4-FFF2-40B4-BE49-F238E27FC236}">
                      <a16:creationId xmlns:a16="http://schemas.microsoft.com/office/drawing/2014/main" id="{D5F55723-6DA7-4026-A297-9260DAB3DFAD}"/>
                    </a:ext>
                  </a:extLst>
                </p:cNvPr>
                <p:cNvGrpSpPr/>
                <p:nvPr/>
              </p:nvGrpSpPr>
              <p:grpSpPr>
                <a:xfrm rot="19661454">
                  <a:off x="6800712" y="2979296"/>
                  <a:ext cx="601238" cy="499826"/>
                  <a:chOff x="5841977" y="3176030"/>
                  <a:chExt cx="601238" cy="499826"/>
                </a:xfrm>
              </p:grpSpPr>
              <p:grpSp>
                <p:nvGrpSpPr>
                  <p:cNvPr id="1541" name="Group 1540">
                    <a:extLst>
                      <a:ext uri="{FF2B5EF4-FFF2-40B4-BE49-F238E27FC236}">
                        <a16:creationId xmlns:a16="http://schemas.microsoft.com/office/drawing/2014/main" id="{C5F7E3AD-98D8-4CA8-A8B7-7FE664EE0EB6}"/>
                      </a:ext>
                    </a:extLst>
                  </p:cNvPr>
                  <p:cNvGrpSpPr/>
                  <p:nvPr/>
                </p:nvGrpSpPr>
                <p:grpSpPr>
                  <a:xfrm rot="19742345">
                    <a:off x="5841977" y="3207622"/>
                    <a:ext cx="499826" cy="320263"/>
                    <a:chOff x="4503627" y="2218458"/>
                    <a:chExt cx="499826" cy="320263"/>
                  </a:xfrm>
                </p:grpSpPr>
                <p:grpSp>
                  <p:nvGrpSpPr>
                    <p:cNvPr id="1549" name="Group 176">
                      <a:extLst>
                        <a:ext uri="{FF2B5EF4-FFF2-40B4-BE49-F238E27FC236}">
                          <a16:creationId xmlns:a16="http://schemas.microsoft.com/office/drawing/2014/main" id="{C44CEBD5-F0FB-4971-8F0F-0F5E741016CF}"/>
                        </a:ext>
                      </a:extLst>
                    </p:cNvPr>
                    <p:cNvGrpSpPr/>
                    <p:nvPr/>
                  </p:nvGrpSpPr>
                  <p:grpSpPr>
                    <a:xfrm>
                      <a:off x="4503627" y="2301538"/>
                      <a:ext cx="300259" cy="237183"/>
                      <a:chOff x="2962956" y="2115885"/>
                      <a:chExt cx="300259" cy="237183"/>
                    </a:xfrm>
                  </p:grpSpPr>
                  <p:pic>
                    <p:nvPicPr>
                      <p:cNvPr id="1553" name="Picture 24 233">
                        <a:extLst>
                          <a:ext uri="{FF2B5EF4-FFF2-40B4-BE49-F238E27FC236}">
                            <a16:creationId xmlns:a16="http://schemas.microsoft.com/office/drawing/2014/main" id="{D571FBED-751F-48EC-B474-9995EFBF328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54" name="Picture 24 234">
                        <a:extLst>
                          <a:ext uri="{FF2B5EF4-FFF2-40B4-BE49-F238E27FC236}">
                            <a16:creationId xmlns:a16="http://schemas.microsoft.com/office/drawing/2014/main" id="{0B4C0538-F717-48A4-989D-0E0CF87576C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50" name="Group 179">
                      <a:extLst>
                        <a:ext uri="{FF2B5EF4-FFF2-40B4-BE49-F238E27FC236}">
                          <a16:creationId xmlns:a16="http://schemas.microsoft.com/office/drawing/2014/main" id="{4D7DF4E0-E6BE-4A0E-9452-FD131EAD1B46}"/>
                        </a:ext>
                      </a:extLst>
                    </p:cNvPr>
                    <p:cNvGrpSpPr/>
                    <p:nvPr/>
                  </p:nvGrpSpPr>
                  <p:grpSpPr>
                    <a:xfrm>
                      <a:off x="4719823" y="2218458"/>
                      <a:ext cx="283630" cy="253824"/>
                      <a:chOff x="6986427" y="2972145"/>
                      <a:chExt cx="283630" cy="253824"/>
                    </a:xfrm>
                  </p:grpSpPr>
                  <p:pic>
                    <p:nvPicPr>
                      <p:cNvPr id="1551" name="Picture 24 235">
                        <a:extLst>
                          <a:ext uri="{FF2B5EF4-FFF2-40B4-BE49-F238E27FC236}">
                            <a16:creationId xmlns:a16="http://schemas.microsoft.com/office/drawing/2014/main" id="{AB83E26F-84F2-40E2-854E-0D0BD8F5D96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52" name="Picture 24 236">
                        <a:extLst>
                          <a:ext uri="{FF2B5EF4-FFF2-40B4-BE49-F238E27FC236}">
                            <a16:creationId xmlns:a16="http://schemas.microsoft.com/office/drawing/2014/main" id="{C3D307D9-0854-424D-A0BC-34BB3312F11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42" name="Group 1541">
                    <a:extLst>
                      <a:ext uri="{FF2B5EF4-FFF2-40B4-BE49-F238E27FC236}">
                        <a16:creationId xmlns:a16="http://schemas.microsoft.com/office/drawing/2014/main" id="{0B028004-29DE-429D-A9A8-FAB44F222826}"/>
                      </a:ext>
                    </a:extLst>
                  </p:cNvPr>
                  <p:cNvGrpSpPr/>
                  <p:nvPr/>
                </p:nvGrpSpPr>
                <p:grpSpPr>
                  <a:xfrm rot="17239213">
                    <a:off x="6033171" y="3265811"/>
                    <a:ext cx="499826" cy="320263"/>
                    <a:chOff x="4503627" y="2218458"/>
                    <a:chExt cx="499826" cy="320263"/>
                  </a:xfrm>
                </p:grpSpPr>
                <p:grpSp>
                  <p:nvGrpSpPr>
                    <p:cNvPr id="1543" name="Group 176">
                      <a:extLst>
                        <a:ext uri="{FF2B5EF4-FFF2-40B4-BE49-F238E27FC236}">
                          <a16:creationId xmlns:a16="http://schemas.microsoft.com/office/drawing/2014/main" id="{F7A44235-CDB9-44A8-B93C-7C27D962B84C}"/>
                        </a:ext>
                      </a:extLst>
                    </p:cNvPr>
                    <p:cNvGrpSpPr/>
                    <p:nvPr/>
                  </p:nvGrpSpPr>
                  <p:grpSpPr>
                    <a:xfrm>
                      <a:off x="4503627" y="2301538"/>
                      <a:ext cx="300259" cy="237183"/>
                      <a:chOff x="2962956" y="2115885"/>
                      <a:chExt cx="300259" cy="237183"/>
                    </a:xfrm>
                  </p:grpSpPr>
                  <p:pic>
                    <p:nvPicPr>
                      <p:cNvPr id="1547" name="Picture 24 237">
                        <a:extLst>
                          <a:ext uri="{FF2B5EF4-FFF2-40B4-BE49-F238E27FC236}">
                            <a16:creationId xmlns:a16="http://schemas.microsoft.com/office/drawing/2014/main" id="{801CD929-A422-48B9-85F4-6649BFE165C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48" name="Picture 24 238">
                        <a:extLst>
                          <a:ext uri="{FF2B5EF4-FFF2-40B4-BE49-F238E27FC236}">
                            <a16:creationId xmlns:a16="http://schemas.microsoft.com/office/drawing/2014/main" id="{0C109A77-3544-4D31-ADE3-8B43B252159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44" name="Group 179">
                      <a:extLst>
                        <a:ext uri="{FF2B5EF4-FFF2-40B4-BE49-F238E27FC236}">
                          <a16:creationId xmlns:a16="http://schemas.microsoft.com/office/drawing/2014/main" id="{C509AE68-3D9F-4FF5-A4C4-C189C44D6218}"/>
                        </a:ext>
                      </a:extLst>
                    </p:cNvPr>
                    <p:cNvGrpSpPr/>
                    <p:nvPr/>
                  </p:nvGrpSpPr>
                  <p:grpSpPr>
                    <a:xfrm>
                      <a:off x="4719823" y="2218458"/>
                      <a:ext cx="283630" cy="253824"/>
                      <a:chOff x="6986427" y="2972145"/>
                      <a:chExt cx="283630" cy="253824"/>
                    </a:xfrm>
                  </p:grpSpPr>
                  <p:pic>
                    <p:nvPicPr>
                      <p:cNvPr id="1545" name="Picture 24 239">
                        <a:extLst>
                          <a:ext uri="{FF2B5EF4-FFF2-40B4-BE49-F238E27FC236}">
                            <a16:creationId xmlns:a16="http://schemas.microsoft.com/office/drawing/2014/main" id="{29B60ED6-6F48-4AC7-A8B2-43CF9328327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46" name="Picture 24 240">
                        <a:extLst>
                          <a:ext uri="{FF2B5EF4-FFF2-40B4-BE49-F238E27FC236}">
                            <a16:creationId xmlns:a16="http://schemas.microsoft.com/office/drawing/2014/main" id="{C9F8354B-93C4-415D-A179-86DA84E707E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11" name="Group 1510">
                  <a:extLst>
                    <a:ext uri="{FF2B5EF4-FFF2-40B4-BE49-F238E27FC236}">
                      <a16:creationId xmlns:a16="http://schemas.microsoft.com/office/drawing/2014/main" id="{B494BCD0-AAB5-47B7-8AC5-361F87B01D03}"/>
                    </a:ext>
                  </a:extLst>
                </p:cNvPr>
                <p:cNvGrpSpPr/>
                <p:nvPr/>
              </p:nvGrpSpPr>
              <p:grpSpPr>
                <a:xfrm rot="2171672">
                  <a:off x="7240864" y="2945788"/>
                  <a:ext cx="657768" cy="378452"/>
                  <a:chOff x="4777947" y="3207622"/>
                  <a:chExt cx="657768" cy="378452"/>
                </a:xfrm>
              </p:grpSpPr>
              <p:grpSp>
                <p:nvGrpSpPr>
                  <p:cNvPr id="1527" name="Group 1526">
                    <a:extLst>
                      <a:ext uri="{FF2B5EF4-FFF2-40B4-BE49-F238E27FC236}">
                        <a16:creationId xmlns:a16="http://schemas.microsoft.com/office/drawing/2014/main" id="{D68E41B9-F9A7-4692-B7A6-0CBD69C3C3D6}"/>
                      </a:ext>
                    </a:extLst>
                  </p:cNvPr>
                  <p:cNvGrpSpPr/>
                  <p:nvPr/>
                </p:nvGrpSpPr>
                <p:grpSpPr>
                  <a:xfrm>
                    <a:off x="4777947" y="3207622"/>
                    <a:ext cx="499826" cy="320263"/>
                    <a:chOff x="4503627" y="2218458"/>
                    <a:chExt cx="499826" cy="320263"/>
                  </a:xfrm>
                </p:grpSpPr>
                <p:grpSp>
                  <p:nvGrpSpPr>
                    <p:cNvPr id="1535" name="Group 176">
                      <a:extLst>
                        <a:ext uri="{FF2B5EF4-FFF2-40B4-BE49-F238E27FC236}">
                          <a16:creationId xmlns:a16="http://schemas.microsoft.com/office/drawing/2014/main" id="{95E3975C-5B2D-4083-BDFA-A809A0BE799B}"/>
                        </a:ext>
                      </a:extLst>
                    </p:cNvPr>
                    <p:cNvGrpSpPr/>
                    <p:nvPr/>
                  </p:nvGrpSpPr>
                  <p:grpSpPr>
                    <a:xfrm>
                      <a:off x="4503627" y="2301538"/>
                      <a:ext cx="300259" cy="237183"/>
                      <a:chOff x="2962956" y="2115885"/>
                      <a:chExt cx="300259" cy="237183"/>
                    </a:xfrm>
                  </p:grpSpPr>
                  <p:pic>
                    <p:nvPicPr>
                      <p:cNvPr id="1539" name="Picture 24 241">
                        <a:extLst>
                          <a:ext uri="{FF2B5EF4-FFF2-40B4-BE49-F238E27FC236}">
                            <a16:creationId xmlns:a16="http://schemas.microsoft.com/office/drawing/2014/main" id="{1C1024E0-13E4-467D-A39D-60524472B07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40" name="Picture 24 242">
                        <a:extLst>
                          <a:ext uri="{FF2B5EF4-FFF2-40B4-BE49-F238E27FC236}">
                            <a16:creationId xmlns:a16="http://schemas.microsoft.com/office/drawing/2014/main" id="{620ECACA-CE91-4663-ABD1-A474FCEFDAA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36" name="Group 179">
                      <a:extLst>
                        <a:ext uri="{FF2B5EF4-FFF2-40B4-BE49-F238E27FC236}">
                          <a16:creationId xmlns:a16="http://schemas.microsoft.com/office/drawing/2014/main" id="{C2252C46-D2E2-4CB3-BB1C-2896DE3E6F2B}"/>
                        </a:ext>
                      </a:extLst>
                    </p:cNvPr>
                    <p:cNvGrpSpPr/>
                    <p:nvPr/>
                  </p:nvGrpSpPr>
                  <p:grpSpPr>
                    <a:xfrm>
                      <a:off x="4719823" y="2218458"/>
                      <a:ext cx="283630" cy="253824"/>
                      <a:chOff x="6986427" y="2972145"/>
                      <a:chExt cx="283630" cy="253824"/>
                    </a:xfrm>
                  </p:grpSpPr>
                  <p:pic>
                    <p:nvPicPr>
                      <p:cNvPr id="1537" name="Picture 24 243">
                        <a:extLst>
                          <a:ext uri="{FF2B5EF4-FFF2-40B4-BE49-F238E27FC236}">
                            <a16:creationId xmlns:a16="http://schemas.microsoft.com/office/drawing/2014/main" id="{83DAC8B1-7636-4815-B7C6-B3CFD01505A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38" name="Picture 24 244">
                        <a:extLst>
                          <a:ext uri="{FF2B5EF4-FFF2-40B4-BE49-F238E27FC236}">
                            <a16:creationId xmlns:a16="http://schemas.microsoft.com/office/drawing/2014/main" id="{99F8CEFE-6394-437C-8666-AE654A4759B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28" name="Group 1527">
                    <a:extLst>
                      <a:ext uri="{FF2B5EF4-FFF2-40B4-BE49-F238E27FC236}">
                        <a16:creationId xmlns:a16="http://schemas.microsoft.com/office/drawing/2014/main" id="{1A962AD3-2A32-4CD2-A959-6D3A53E5C67A}"/>
                      </a:ext>
                    </a:extLst>
                  </p:cNvPr>
                  <p:cNvGrpSpPr/>
                  <p:nvPr/>
                </p:nvGrpSpPr>
                <p:grpSpPr>
                  <a:xfrm>
                    <a:off x="4935889" y="3265811"/>
                    <a:ext cx="499826" cy="320263"/>
                    <a:chOff x="4503627" y="2218458"/>
                    <a:chExt cx="499826" cy="320263"/>
                  </a:xfrm>
                </p:grpSpPr>
                <p:grpSp>
                  <p:nvGrpSpPr>
                    <p:cNvPr id="1529" name="Group 176">
                      <a:extLst>
                        <a:ext uri="{FF2B5EF4-FFF2-40B4-BE49-F238E27FC236}">
                          <a16:creationId xmlns:a16="http://schemas.microsoft.com/office/drawing/2014/main" id="{18749BE6-3B27-4AE6-A2B5-CC4EB9DDDF15}"/>
                        </a:ext>
                      </a:extLst>
                    </p:cNvPr>
                    <p:cNvGrpSpPr/>
                    <p:nvPr/>
                  </p:nvGrpSpPr>
                  <p:grpSpPr>
                    <a:xfrm>
                      <a:off x="4503627" y="2301538"/>
                      <a:ext cx="300259" cy="237183"/>
                      <a:chOff x="2962956" y="2115885"/>
                      <a:chExt cx="300259" cy="237183"/>
                    </a:xfrm>
                  </p:grpSpPr>
                  <p:pic>
                    <p:nvPicPr>
                      <p:cNvPr id="1533" name="Picture 24 245">
                        <a:extLst>
                          <a:ext uri="{FF2B5EF4-FFF2-40B4-BE49-F238E27FC236}">
                            <a16:creationId xmlns:a16="http://schemas.microsoft.com/office/drawing/2014/main" id="{789A9784-48FE-47B5-8C04-CE7394D1E45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34" name="Picture 24 246">
                        <a:extLst>
                          <a:ext uri="{FF2B5EF4-FFF2-40B4-BE49-F238E27FC236}">
                            <a16:creationId xmlns:a16="http://schemas.microsoft.com/office/drawing/2014/main" id="{534DA2FF-FBA5-420C-ABF6-9D855648ECE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30" name="Group 179">
                      <a:extLst>
                        <a:ext uri="{FF2B5EF4-FFF2-40B4-BE49-F238E27FC236}">
                          <a16:creationId xmlns:a16="http://schemas.microsoft.com/office/drawing/2014/main" id="{CF32D966-1537-45F7-91AC-B0622E97DFCD}"/>
                        </a:ext>
                      </a:extLst>
                    </p:cNvPr>
                    <p:cNvGrpSpPr/>
                    <p:nvPr/>
                  </p:nvGrpSpPr>
                  <p:grpSpPr>
                    <a:xfrm>
                      <a:off x="4719823" y="2218458"/>
                      <a:ext cx="283630" cy="253824"/>
                      <a:chOff x="6986427" y="2972145"/>
                      <a:chExt cx="283630" cy="253824"/>
                    </a:xfrm>
                  </p:grpSpPr>
                  <p:pic>
                    <p:nvPicPr>
                      <p:cNvPr id="1531" name="Picture 24 247">
                        <a:extLst>
                          <a:ext uri="{FF2B5EF4-FFF2-40B4-BE49-F238E27FC236}">
                            <a16:creationId xmlns:a16="http://schemas.microsoft.com/office/drawing/2014/main" id="{626E850A-C54C-4EF3-B855-C9A51508502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32" name="Picture 24 248">
                        <a:extLst>
                          <a:ext uri="{FF2B5EF4-FFF2-40B4-BE49-F238E27FC236}">
                            <a16:creationId xmlns:a16="http://schemas.microsoft.com/office/drawing/2014/main" id="{2F3AFE16-1A97-4122-951E-4A182C688458}"/>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12" name="Group 1511">
                  <a:extLst>
                    <a:ext uri="{FF2B5EF4-FFF2-40B4-BE49-F238E27FC236}">
                      <a16:creationId xmlns:a16="http://schemas.microsoft.com/office/drawing/2014/main" id="{A1735DB5-6A9D-41FD-95EE-279D01768795}"/>
                    </a:ext>
                  </a:extLst>
                </p:cNvPr>
                <p:cNvGrpSpPr/>
                <p:nvPr/>
              </p:nvGrpSpPr>
              <p:grpSpPr>
                <a:xfrm rot="21049340">
                  <a:off x="7270080" y="2509410"/>
                  <a:ext cx="601238" cy="499826"/>
                  <a:chOff x="5841977" y="3176030"/>
                  <a:chExt cx="601238" cy="499826"/>
                </a:xfrm>
              </p:grpSpPr>
              <p:grpSp>
                <p:nvGrpSpPr>
                  <p:cNvPr id="1513" name="Group 1512">
                    <a:extLst>
                      <a:ext uri="{FF2B5EF4-FFF2-40B4-BE49-F238E27FC236}">
                        <a16:creationId xmlns:a16="http://schemas.microsoft.com/office/drawing/2014/main" id="{78C578BF-A4E2-4412-83F4-B0A9C85E8E3B}"/>
                      </a:ext>
                    </a:extLst>
                  </p:cNvPr>
                  <p:cNvGrpSpPr/>
                  <p:nvPr/>
                </p:nvGrpSpPr>
                <p:grpSpPr>
                  <a:xfrm rot="19742345">
                    <a:off x="5841977" y="3207622"/>
                    <a:ext cx="499826" cy="320263"/>
                    <a:chOff x="4503627" y="2218458"/>
                    <a:chExt cx="499826" cy="320263"/>
                  </a:xfrm>
                </p:grpSpPr>
                <p:grpSp>
                  <p:nvGrpSpPr>
                    <p:cNvPr id="1521" name="Group 176">
                      <a:extLst>
                        <a:ext uri="{FF2B5EF4-FFF2-40B4-BE49-F238E27FC236}">
                          <a16:creationId xmlns:a16="http://schemas.microsoft.com/office/drawing/2014/main" id="{0F647459-BF56-43D3-B74B-29FF6C29C7EA}"/>
                        </a:ext>
                      </a:extLst>
                    </p:cNvPr>
                    <p:cNvGrpSpPr/>
                    <p:nvPr/>
                  </p:nvGrpSpPr>
                  <p:grpSpPr>
                    <a:xfrm>
                      <a:off x="4503627" y="2301538"/>
                      <a:ext cx="300259" cy="237183"/>
                      <a:chOff x="2962956" y="2115885"/>
                      <a:chExt cx="300259" cy="237183"/>
                    </a:xfrm>
                  </p:grpSpPr>
                  <p:pic>
                    <p:nvPicPr>
                      <p:cNvPr id="1525" name="Picture 24 249">
                        <a:extLst>
                          <a:ext uri="{FF2B5EF4-FFF2-40B4-BE49-F238E27FC236}">
                            <a16:creationId xmlns:a16="http://schemas.microsoft.com/office/drawing/2014/main" id="{37672E4E-7DC7-45DD-BCD1-3CC0D52B5766}"/>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26" name="Picture 24 250">
                        <a:extLst>
                          <a:ext uri="{FF2B5EF4-FFF2-40B4-BE49-F238E27FC236}">
                            <a16:creationId xmlns:a16="http://schemas.microsoft.com/office/drawing/2014/main" id="{09E2E46A-34A3-4D46-9D7C-F03132A4998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22" name="Group 179">
                      <a:extLst>
                        <a:ext uri="{FF2B5EF4-FFF2-40B4-BE49-F238E27FC236}">
                          <a16:creationId xmlns:a16="http://schemas.microsoft.com/office/drawing/2014/main" id="{1FC0182F-038D-4E68-A289-C6CCADB0273B}"/>
                        </a:ext>
                      </a:extLst>
                    </p:cNvPr>
                    <p:cNvGrpSpPr/>
                    <p:nvPr/>
                  </p:nvGrpSpPr>
                  <p:grpSpPr>
                    <a:xfrm>
                      <a:off x="4719823" y="2218458"/>
                      <a:ext cx="283630" cy="253824"/>
                      <a:chOff x="6986427" y="2972145"/>
                      <a:chExt cx="283630" cy="253824"/>
                    </a:xfrm>
                  </p:grpSpPr>
                  <p:pic>
                    <p:nvPicPr>
                      <p:cNvPr id="1523" name="Picture 24 251">
                        <a:extLst>
                          <a:ext uri="{FF2B5EF4-FFF2-40B4-BE49-F238E27FC236}">
                            <a16:creationId xmlns:a16="http://schemas.microsoft.com/office/drawing/2014/main" id="{6215D77C-BE1B-40A9-8288-6E54B3C1A4A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24" name="Picture 24 252">
                        <a:extLst>
                          <a:ext uri="{FF2B5EF4-FFF2-40B4-BE49-F238E27FC236}">
                            <a16:creationId xmlns:a16="http://schemas.microsoft.com/office/drawing/2014/main" id="{44C049AA-A0FC-4C7A-AFA7-49EC7D4739D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14" name="Group 1513">
                    <a:extLst>
                      <a:ext uri="{FF2B5EF4-FFF2-40B4-BE49-F238E27FC236}">
                        <a16:creationId xmlns:a16="http://schemas.microsoft.com/office/drawing/2014/main" id="{E886E849-FC99-4232-8180-369EB864E185}"/>
                      </a:ext>
                    </a:extLst>
                  </p:cNvPr>
                  <p:cNvGrpSpPr/>
                  <p:nvPr/>
                </p:nvGrpSpPr>
                <p:grpSpPr>
                  <a:xfrm rot="17239213">
                    <a:off x="6033171" y="3265811"/>
                    <a:ext cx="499826" cy="320263"/>
                    <a:chOff x="4503627" y="2218458"/>
                    <a:chExt cx="499826" cy="320263"/>
                  </a:xfrm>
                </p:grpSpPr>
                <p:grpSp>
                  <p:nvGrpSpPr>
                    <p:cNvPr id="1515" name="Group 176">
                      <a:extLst>
                        <a:ext uri="{FF2B5EF4-FFF2-40B4-BE49-F238E27FC236}">
                          <a16:creationId xmlns:a16="http://schemas.microsoft.com/office/drawing/2014/main" id="{5C93C774-D725-4479-A599-42BC86E11690}"/>
                        </a:ext>
                      </a:extLst>
                    </p:cNvPr>
                    <p:cNvGrpSpPr/>
                    <p:nvPr/>
                  </p:nvGrpSpPr>
                  <p:grpSpPr>
                    <a:xfrm>
                      <a:off x="4503627" y="2301538"/>
                      <a:ext cx="300259" cy="237183"/>
                      <a:chOff x="2962956" y="2115885"/>
                      <a:chExt cx="300259" cy="237183"/>
                    </a:xfrm>
                  </p:grpSpPr>
                  <p:pic>
                    <p:nvPicPr>
                      <p:cNvPr id="1519" name="Picture 24 253">
                        <a:extLst>
                          <a:ext uri="{FF2B5EF4-FFF2-40B4-BE49-F238E27FC236}">
                            <a16:creationId xmlns:a16="http://schemas.microsoft.com/office/drawing/2014/main" id="{FDA1FEC2-4C5C-4832-BBC2-7C3E4E8714A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20" name="Picture 24 254">
                        <a:extLst>
                          <a:ext uri="{FF2B5EF4-FFF2-40B4-BE49-F238E27FC236}">
                            <a16:creationId xmlns:a16="http://schemas.microsoft.com/office/drawing/2014/main" id="{DCDFD539-06E3-4EC3-9073-F910D477C30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16" name="Group 179">
                      <a:extLst>
                        <a:ext uri="{FF2B5EF4-FFF2-40B4-BE49-F238E27FC236}">
                          <a16:creationId xmlns:a16="http://schemas.microsoft.com/office/drawing/2014/main" id="{EC03694D-D45B-4654-BE05-CB91A31AFC3F}"/>
                        </a:ext>
                      </a:extLst>
                    </p:cNvPr>
                    <p:cNvGrpSpPr/>
                    <p:nvPr/>
                  </p:nvGrpSpPr>
                  <p:grpSpPr>
                    <a:xfrm>
                      <a:off x="4719823" y="2218458"/>
                      <a:ext cx="283630" cy="253824"/>
                      <a:chOff x="6986427" y="2972145"/>
                      <a:chExt cx="283630" cy="253824"/>
                    </a:xfrm>
                  </p:grpSpPr>
                  <p:pic>
                    <p:nvPicPr>
                      <p:cNvPr id="1517" name="Picture 24 255">
                        <a:extLst>
                          <a:ext uri="{FF2B5EF4-FFF2-40B4-BE49-F238E27FC236}">
                            <a16:creationId xmlns:a16="http://schemas.microsoft.com/office/drawing/2014/main" id="{8431D1FC-B021-412C-AAB6-B93C5C39983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18" name="Picture 24 256">
                        <a:extLst>
                          <a:ext uri="{FF2B5EF4-FFF2-40B4-BE49-F238E27FC236}">
                            <a16:creationId xmlns:a16="http://schemas.microsoft.com/office/drawing/2014/main" id="{12082375-6559-4F3E-ADA0-8E1AC45B72B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2483" name="Group 2482">
            <a:extLst>
              <a:ext uri="{FF2B5EF4-FFF2-40B4-BE49-F238E27FC236}">
                <a16:creationId xmlns:a16="http://schemas.microsoft.com/office/drawing/2014/main" id="{C4E7D1F2-8C2B-4B9F-A575-2A530C664B3A}"/>
              </a:ext>
            </a:extLst>
          </p:cNvPr>
          <p:cNvGrpSpPr/>
          <p:nvPr/>
        </p:nvGrpSpPr>
        <p:grpSpPr>
          <a:xfrm>
            <a:off x="7325298" y="6126163"/>
            <a:ext cx="3810000" cy="548328"/>
            <a:chOff x="-512046" y="2583615"/>
            <a:chExt cx="3810000" cy="983416"/>
          </a:xfrm>
        </p:grpSpPr>
        <p:cxnSp>
          <p:nvCxnSpPr>
            <p:cNvPr id="2484" name="Straight Arrow Connector 2483">
              <a:extLst>
                <a:ext uri="{FF2B5EF4-FFF2-40B4-BE49-F238E27FC236}">
                  <a16:creationId xmlns:a16="http://schemas.microsoft.com/office/drawing/2014/main" id="{B9EDC089-B0C9-46D0-ADFD-42609A553578}"/>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5" name="Straight Arrow Connector 2484">
              <a:extLst>
                <a:ext uri="{FF2B5EF4-FFF2-40B4-BE49-F238E27FC236}">
                  <a16:creationId xmlns:a16="http://schemas.microsoft.com/office/drawing/2014/main" id="{4D51104F-4CD1-4AF5-8C4C-07C859E389E0}"/>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6" name="Straight Arrow Connector 2485">
              <a:extLst>
                <a:ext uri="{FF2B5EF4-FFF2-40B4-BE49-F238E27FC236}">
                  <a16:creationId xmlns:a16="http://schemas.microsoft.com/office/drawing/2014/main" id="{C28BD549-4763-4E2C-B805-293DF4AC4817}"/>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7" name="Straight Arrow Connector 2486">
              <a:extLst>
                <a:ext uri="{FF2B5EF4-FFF2-40B4-BE49-F238E27FC236}">
                  <a16:creationId xmlns:a16="http://schemas.microsoft.com/office/drawing/2014/main" id="{B62542D8-DD40-4948-89C5-AD75213454AA}"/>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8" name="Straight Arrow Connector 2487">
              <a:extLst>
                <a:ext uri="{FF2B5EF4-FFF2-40B4-BE49-F238E27FC236}">
                  <a16:creationId xmlns:a16="http://schemas.microsoft.com/office/drawing/2014/main" id="{6D72398F-13B2-4A27-B088-135FC3AD744D}"/>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9" name="Straight Arrow Connector 2488">
              <a:extLst>
                <a:ext uri="{FF2B5EF4-FFF2-40B4-BE49-F238E27FC236}">
                  <a16:creationId xmlns:a16="http://schemas.microsoft.com/office/drawing/2014/main" id="{15AF5B4B-D7B1-4EA2-90C0-C32DC8A872F0}"/>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0" name="Straight Arrow Connector 2489">
              <a:extLst>
                <a:ext uri="{FF2B5EF4-FFF2-40B4-BE49-F238E27FC236}">
                  <a16:creationId xmlns:a16="http://schemas.microsoft.com/office/drawing/2014/main" id="{9CC08390-78DC-45AD-BBA3-F47FB442DC2F}"/>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1" name="Straight Arrow Connector 2490">
              <a:extLst>
                <a:ext uri="{FF2B5EF4-FFF2-40B4-BE49-F238E27FC236}">
                  <a16:creationId xmlns:a16="http://schemas.microsoft.com/office/drawing/2014/main" id="{342A66E2-25CF-4D48-89F0-EBDCEF7CB343}"/>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2" name="Straight Arrow Connector 2491">
              <a:extLst>
                <a:ext uri="{FF2B5EF4-FFF2-40B4-BE49-F238E27FC236}">
                  <a16:creationId xmlns:a16="http://schemas.microsoft.com/office/drawing/2014/main" id="{77646C3C-4BB7-4880-A5D2-18ED022D9F22}"/>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3" name="Straight Arrow Connector 2492">
              <a:extLst>
                <a:ext uri="{FF2B5EF4-FFF2-40B4-BE49-F238E27FC236}">
                  <a16:creationId xmlns:a16="http://schemas.microsoft.com/office/drawing/2014/main" id="{D6260854-939C-49E5-A990-F14231B6EA7C}"/>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4" name="Straight Arrow Connector 2493">
              <a:extLst>
                <a:ext uri="{FF2B5EF4-FFF2-40B4-BE49-F238E27FC236}">
                  <a16:creationId xmlns:a16="http://schemas.microsoft.com/office/drawing/2014/main" id="{3AC66E83-0571-4122-9AAF-64F03B523A1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cxnSp>
        <p:nvCxnSpPr>
          <p:cNvPr id="13" name="Straight Arrow Connector 12">
            <a:extLst>
              <a:ext uri="{FF2B5EF4-FFF2-40B4-BE49-F238E27FC236}">
                <a16:creationId xmlns:a16="http://schemas.microsoft.com/office/drawing/2014/main" id="{6AAE699B-465D-4A4D-B32B-95942A29C023}"/>
              </a:ext>
            </a:extLst>
          </p:cNvPr>
          <p:cNvCxnSpPr>
            <a:cxnSpLocks/>
            <a:endCxn id="1670" idx="0"/>
          </p:cNvCxnSpPr>
          <p:nvPr/>
        </p:nvCxnSpPr>
        <p:spPr>
          <a:xfrm flipV="1">
            <a:off x="5773783" y="4371811"/>
            <a:ext cx="3431739" cy="1143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98" name="Picture 2497" descr="\documentclass{article}&#10;\usepackage{amsmath}&#10;\pagestyle{empty}&#10;\begin{document}&#10;&#10;&#10;$$D_{floc_{max}}^g = D_{cp}&#10;\left[\frac {6 F_{bond} \Pi_{bond}^g} {\pi  g\left( \rho_{cp}  - \rho_{H_2O} \right) D_{cp}^3}\right]^{\frac{1}{\Pi_{fractal}}}$$&#10;&#10;\end{document}" title="IguanaTex Bitmap Display">
            <a:extLst>
              <a:ext uri="{FF2B5EF4-FFF2-40B4-BE49-F238E27FC236}">
                <a16:creationId xmlns:a16="http://schemas.microsoft.com/office/drawing/2014/main" id="{DDC7FA65-7384-4C59-9B2F-7E7F5F25773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32237" y="5988287"/>
            <a:ext cx="5039238" cy="732952"/>
          </a:xfrm>
          <a:prstGeom prst="rect">
            <a:avLst/>
          </a:prstGeom>
        </p:spPr>
      </p:pic>
    </p:spTree>
    <p:extLst>
      <p:ext uri="{BB962C8B-B14F-4D97-AF65-F5344CB8AC3E}">
        <p14:creationId xmlns:p14="http://schemas.microsoft.com/office/powerpoint/2010/main" val="3725562611"/>
      </p:ext>
    </p:extLst>
  </p:cSld>
  <p:clrMapOvr>
    <a:masterClrMapping/>
  </p:clrMapOvr>
  <p:transition advTm="278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3600000">
                                      <p:cBhvr>
                                        <p:cTn id="6" dur="2000" fill="hold"/>
                                        <p:tgtEl>
                                          <p:spTgt spid="1498"/>
                                        </p:tgtEl>
                                        <p:attrNameLst>
                                          <p:attrName>r</p:attrName>
                                        </p:attrNameLst>
                                      </p:cBhvr>
                                    </p:animRot>
                                  </p:childTnLst>
                                </p:cTn>
                              </p:par>
                              <p:par>
                                <p:cTn id="7" presetID="8" presetClass="emph" presetSubtype="0" fill="hold" nodeType="withEffect">
                                  <p:stCondLst>
                                    <p:cond delay="0"/>
                                  </p:stCondLst>
                                  <p:childTnLst>
                                    <p:animRot by="3600000">
                                      <p:cBhvr>
                                        <p:cTn id="8" dur="2000" fill="hold"/>
                                        <p:tgtEl>
                                          <p:spTgt spid="1499"/>
                                        </p:tgtEl>
                                        <p:attrNameLst>
                                          <p:attrName>r</p:attrName>
                                        </p:attrNameLst>
                                      </p:cBhvr>
                                    </p:animRot>
                                  </p:childTnLst>
                                </p:cTn>
                              </p:par>
                              <p:par>
                                <p:cTn id="9" presetID="64" presetClass="path" presetSubtype="0" fill="hold" nodeType="withEffect">
                                  <p:stCondLst>
                                    <p:cond delay="0"/>
                                  </p:stCondLst>
                                  <p:childTnLst>
                                    <p:animMotion origin="layout" path="M 2.29167E-6 -4.44444E-6 L 0.07539 -0.08703 " pathEditMode="relative" rAng="0" ptsTypes="AA">
                                      <p:cBhvr>
                                        <p:cTn id="10" dur="2000" fill="hold"/>
                                        <p:tgtEl>
                                          <p:spTgt spid="1498"/>
                                        </p:tgtEl>
                                        <p:attrNameLst>
                                          <p:attrName>ppt_x</p:attrName>
                                          <p:attrName>ppt_y</p:attrName>
                                        </p:attrNameLst>
                                      </p:cBhvr>
                                      <p:rCtr x="3763" y="-4352"/>
                                    </p:animMotion>
                                  </p:childTnLst>
                                </p:cTn>
                              </p:par>
                              <p:par>
                                <p:cTn id="11" presetID="64" presetClass="path" presetSubtype="0" fill="hold" nodeType="withEffect">
                                  <p:stCondLst>
                                    <p:cond delay="0"/>
                                  </p:stCondLst>
                                  <p:childTnLst>
                                    <p:animMotion origin="layout" path="M 3.54167E-6 1.11111E-6 L -0.05495 -0.08056 " pathEditMode="relative" rAng="0" ptsTypes="AA">
                                      <p:cBhvr>
                                        <p:cTn id="12" dur="2000" fill="hold"/>
                                        <p:tgtEl>
                                          <p:spTgt spid="1499"/>
                                        </p:tgtEl>
                                        <p:attrNameLst>
                                          <p:attrName>ppt_x</p:attrName>
                                          <p:attrName>ppt_y</p:attrName>
                                        </p:attrNameLst>
                                      </p:cBhvr>
                                      <p:rCtr x="-2747" y="-40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345474" y="5816376"/>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Floc Filter Research</a:t>
            </a:r>
          </a:p>
        </p:txBody>
      </p:sp>
      <p:sp>
        <p:nvSpPr>
          <p:cNvPr id="4" name="AutoShape 2" descr="https://mail-attachment.googleusercontent.com/attachment/u/0/?ui=2&amp;ik=4132c39bb2&amp;view=att&amp;th=13f441e96c88c9ab&amp;attid=0.1&amp;disp=inline&amp;safe=1&amp;zw&amp;saduie=AG9B_P_b6rSed0nIYgcE4vMDVOjB&amp;sadet=1371239287471&amp;sads=hGUwoc9He4SkPrqP-wBAQSDRvs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https://mail-attachment.googleusercontent.com/attachment/u/0/?ui=2&amp;ik=4132c39bb2&amp;view=att&amp;th=13f441e96c88c9ab&amp;attid=0.1&amp;disp=inline&amp;safe=1&amp;zw&amp;saduie=AG9B_P_b6rSed0nIYgcE4vMDVOjB&amp;sadet=1371239287471&amp;sads=hGUwoc9He4SkPrqP-wBAQSDRvs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https://mail-attachment.googleusercontent.com/attachment/u/0/?ui=2&amp;ik=4132c39bb2&amp;view=att&amp;th=13f441e96c88c9ab&amp;attid=0.1&amp;disp=inline&amp;safe=1&amp;zw&amp;saduie=AG9B_P_b6rSed0nIYgcE4vMDVOjB&amp;sadet=1371239287471&amp;sads=hGUwoc9He4SkPrqP-wBAQSDRvs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5" name="Picture 7"/>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4049544" y="1439862"/>
            <a:ext cx="6439930" cy="542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descr="IMG_3307a"/>
          <p:cNvPicPr>
            <a:picLocks noGrp="1" noChangeAspect="1"/>
          </p:cNvPicPr>
          <p:nvPr isPhoto="1"/>
        </p:nvPicPr>
        <p:blipFill>
          <a:blip r:embed="rId3" cstate="print">
            <a:lum/>
            <a:extLst>
              <a:ext uri="{28A0092B-C50C-407E-A947-70E740481C1C}">
                <a14:useLocalDpi xmlns:a14="http://schemas.microsoft.com/office/drawing/2010/main" val="0"/>
              </a:ext>
            </a:extLst>
          </a:blip>
          <a:stretch>
            <a:fillRect/>
          </a:stretch>
        </p:blipFill>
        <p:spPr>
          <a:xfrm>
            <a:off x="1345474" y="2993847"/>
            <a:ext cx="2590800" cy="3883503"/>
          </a:xfrm>
          <a:prstGeom prst="rect">
            <a:avLst/>
          </a:prstGeom>
          <a:noFill/>
          <a:ln>
            <a:noFill/>
          </a:ln>
        </p:spPr>
      </p:pic>
      <p:sp>
        <p:nvSpPr>
          <p:cNvPr id="3" name="Freeform 2"/>
          <p:cNvSpPr/>
          <p:nvPr/>
        </p:nvSpPr>
        <p:spPr>
          <a:xfrm>
            <a:off x="1541417" y="3751090"/>
            <a:ext cx="627841" cy="1738184"/>
          </a:xfrm>
          <a:custGeom>
            <a:avLst/>
            <a:gdLst>
              <a:gd name="connsiteX0" fmla="*/ 0 w 477795"/>
              <a:gd name="connsiteY0" fmla="*/ 8238 h 1738184"/>
              <a:gd name="connsiteX1" fmla="*/ 0 w 477795"/>
              <a:gd name="connsiteY1" fmla="*/ 1070919 h 1738184"/>
              <a:gd name="connsiteX2" fmla="*/ 477795 w 477795"/>
              <a:gd name="connsiteY2" fmla="*/ 1738184 h 1738184"/>
              <a:gd name="connsiteX3" fmla="*/ 469557 w 477795"/>
              <a:gd name="connsiteY3" fmla="*/ 0 h 1738184"/>
              <a:gd name="connsiteX4" fmla="*/ 0 w 477795"/>
              <a:gd name="connsiteY4" fmla="*/ 8238 h 1738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795" h="1738184">
                <a:moveTo>
                  <a:pt x="0" y="8238"/>
                </a:moveTo>
                <a:lnTo>
                  <a:pt x="0" y="1070919"/>
                </a:lnTo>
                <a:lnTo>
                  <a:pt x="477795" y="1738184"/>
                </a:lnTo>
                <a:lnTo>
                  <a:pt x="469557" y="0"/>
                </a:lnTo>
                <a:lnTo>
                  <a:pt x="0" y="8238"/>
                </a:ln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55216" y="1516062"/>
            <a:ext cx="1971316" cy="145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778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0.00209 -1.11111E-6 L 0.53815 -0.00393 " pathEditMode="relative" rAng="0" ptsTypes="AA">
                                      <p:cBhvr>
                                        <p:cTn id="14" dur="2000" fill="hold"/>
                                        <p:tgtEl>
                                          <p:spTgt spid="3"/>
                                        </p:tgtEl>
                                        <p:attrNameLst>
                                          <p:attrName>ppt_x</p:attrName>
                                          <p:attrName>ppt_y</p:attrName>
                                        </p:attrNameLst>
                                      </p:cBhvr>
                                      <p:rCtr x="26797"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1026" name="Picture 2" descr="C:\Users\aguaclara\Downloads\phot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60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685168" y="809680"/>
            <a:ext cx="1943100" cy="523220"/>
          </a:xfrm>
          <a:prstGeom prst="rect">
            <a:avLst/>
          </a:prstGeom>
          <a:noFill/>
        </p:spPr>
        <p:txBody>
          <a:bodyPr wrap="square" rtlCol="0">
            <a:spAutoFit/>
          </a:bodyPr>
          <a:lstStyle/>
          <a:p>
            <a:r>
              <a:rPr lang="en-US" b="1" dirty="0"/>
              <a:t>Flocculator</a:t>
            </a:r>
          </a:p>
        </p:txBody>
      </p:sp>
      <p:cxnSp>
        <p:nvCxnSpPr>
          <p:cNvPr id="6" name="Straight Arrow Connector 5"/>
          <p:cNvCxnSpPr>
            <a:stCxn id="4" idx="2"/>
          </p:cNvCxnSpPr>
          <p:nvPr/>
        </p:nvCxnSpPr>
        <p:spPr bwMode="auto">
          <a:xfrm>
            <a:off x="2656718" y="1332900"/>
            <a:ext cx="933450" cy="1337846"/>
          </a:xfrm>
          <a:prstGeom prst="straightConnector1">
            <a:avLst/>
          </a:prstGeom>
          <a:solidFill>
            <a:schemeClr val="accent1"/>
          </a:solidFill>
          <a:ln w="38100" cap="flat" cmpd="sng" algn="ctr">
            <a:solidFill>
              <a:srgbClr val="FF0000"/>
            </a:solidFill>
            <a:prstDash val="solid"/>
            <a:round/>
            <a:headEnd type="none" w="lg" len="med"/>
            <a:tailEnd type="arrow"/>
          </a:ln>
          <a:effectLst/>
        </p:spPr>
      </p:cxnSp>
      <p:sp>
        <p:nvSpPr>
          <p:cNvPr id="7" name="Rectangle 6"/>
          <p:cNvSpPr/>
          <p:nvPr/>
        </p:nvSpPr>
        <p:spPr bwMode="auto">
          <a:xfrm>
            <a:off x="3628268" y="2670746"/>
            <a:ext cx="2120900" cy="3276600"/>
          </a:xfrm>
          <a:prstGeom prst="rect">
            <a:avLst/>
          </a:prstGeom>
          <a:noFill/>
          <a:ln w="57150">
            <a:solidFill>
              <a:srgbClr val="FF0000"/>
            </a:solidFill>
            <a:headEnd type="none" w="lg" len="med"/>
            <a:tailEnd type="none" w="lg"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11" name="TextBox 10"/>
          <p:cNvSpPr txBox="1"/>
          <p:nvPr/>
        </p:nvSpPr>
        <p:spPr>
          <a:xfrm>
            <a:off x="8204198" y="5830669"/>
            <a:ext cx="2387601" cy="523220"/>
          </a:xfrm>
          <a:prstGeom prst="rect">
            <a:avLst/>
          </a:prstGeom>
          <a:noFill/>
        </p:spPr>
        <p:txBody>
          <a:bodyPr wrap="square" rtlCol="0">
            <a:spAutoFit/>
          </a:bodyPr>
          <a:lstStyle/>
          <a:p>
            <a:r>
              <a:rPr lang="en-US" b="1" dirty="0"/>
              <a:t>floc filter</a:t>
            </a:r>
          </a:p>
        </p:txBody>
      </p:sp>
      <p:sp>
        <p:nvSpPr>
          <p:cNvPr id="12" name="Rectangle 11"/>
          <p:cNvSpPr/>
          <p:nvPr/>
        </p:nvSpPr>
        <p:spPr bwMode="auto">
          <a:xfrm>
            <a:off x="6096000" y="2590800"/>
            <a:ext cx="1295400" cy="2667000"/>
          </a:xfrm>
          <a:prstGeom prst="rect">
            <a:avLst/>
          </a:prstGeom>
          <a:noFill/>
          <a:ln w="38100" cap="flat" cmpd="sng" algn="ctr">
            <a:solidFill>
              <a:srgbClr val="92D05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cxnSp>
        <p:nvCxnSpPr>
          <p:cNvPr id="14" name="Straight Arrow Connector 13"/>
          <p:cNvCxnSpPr>
            <a:stCxn id="11" idx="1"/>
          </p:cNvCxnSpPr>
          <p:nvPr/>
        </p:nvCxnSpPr>
        <p:spPr bwMode="auto">
          <a:xfrm flipH="1" flipV="1">
            <a:off x="7391402" y="5257803"/>
            <a:ext cx="812796" cy="834476"/>
          </a:xfrm>
          <a:prstGeom prst="straightConnector1">
            <a:avLst/>
          </a:prstGeom>
          <a:solidFill>
            <a:schemeClr val="accent1"/>
          </a:solidFill>
          <a:ln w="38100" cap="flat" cmpd="sng" algn="ctr">
            <a:solidFill>
              <a:srgbClr val="92D050"/>
            </a:solidFill>
            <a:prstDash val="solid"/>
            <a:round/>
            <a:headEnd type="none" w="lg" len="med"/>
            <a:tailEnd type="arrow"/>
          </a:ln>
          <a:effectLst/>
        </p:spPr>
      </p:cxnSp>
      <p:sp>
        <p:nvSpPr>
          <p:cNvPr id="15" name="TextBox 14"/>
          <p:cNvSpPr txBox="1"/>
          <p:nvPr/>
        </p:nvSpPr>
        <p:spPr>
          <a:xfrm>
            <a:off x="4493260" y="421511"/>
            <a:ext cx="1925798" cy="954107"/>
          </a:xfrm>
          <a:prstGeom prst="rect">
            <a:avLst/>
          </a:prstGeom>
          <a:noFill/>
        </p:spPr>
        <p:txBody>
          <a:bodyPr wrap="square" rtlCol="0">
            <a:spAutoFit/>
          </a:bodyPr>
          <a:lstStyle/>
          <a:p>
            <a:r>
              <a:rPr lang="en-US" b="1" dirty="0"/>
              <a:t>Tube Settlers</a:t>
            </a:r>
          </a:p>
        </p:txBody>
      </p:sp>
      <p:sp>
        <p:nvSpPr>
          <p:cNvPr id="17" name="Parallelogram 16"/>
          <p:cNvSpPr/>
          <p:nvPr/>
        </p:nvSpPr>
        <p:spPr bwMode="auto">
          <a:xfrm>
            <a:off x="6323760" y="421511"/>
            <a:ext cx="1978952" cy="1987729"/>
          </a:xfrm>
          <a:prstGeom prst="parallelogram">
            <a:avLst>
              <a:gd name="adj" fmla="val 53507"/>
            </a:avLst>
          </a:prstGeom>
          <a:noFill/>
          <a:ln w="38100" cap="flat" cmpd="sng" algn="ctr">
            <a:solidFill>
              <a:srgbClr val="FFFF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cxnSp>
        <p:nvCxnSpPr>
          <p:cNvPr id="19" name="Straight Arrow Connector 18"/>
          <p:cNvCxnSpPr>
            <a:endCxn id="17" idx="5"/>
          </p:cNvCxnSpPr>
          <p:nvPr/>
        </p:nvCxnSpPr>
        <p:spPr bwMode="auto">
          <a:xfrm>
            <a:off x="5634992" y="898564"/>
            <a:ext cx="1218207" cy="516812"/>
          </a:xfrm>
          <a:prstGeom prst="straightConnector1">
            <a:avLst/>
          </a:prstGeom>
          <a:solidFill>
            <a:schemeClr val="accent1"/>
          </a:solidFill>
          <a:ln w="38100" cap="flat" cmpd="sng" algn="ctr">
            <a:solidFill>
              <a:srgbClr val="FFFF00"/>
            </a:solidFill>
            <a:prstDash val="solid"/>
            <a:round/>
            <a:headEnd type="none" w="lg" len="med"/>
            <a:tailEnd type="arrow"/>
          </a:ln>
          <a:effectLst/>
        </p:spPr>
      </p:cxnSp>
      <p:sp>
        <p:nvSpPr>
          <p:cNvPr id="20" name="TextBox 19"/>
          <p:cNvSpPr txBox="1"/>
          <p:nvPr/>
        </p:nvSpPr>
        <p:spPr>
          <a:xfrm>
            <a:off x="10639579" y="2715429"/>
            <a:ext cx="1580842" cy="954107"/>
          </a:xfrm>
          <a:prstGeom prst="rect">
            <a:avLst/>
          </a:prstGeom>
          <a:solidFill>
            <a:schemeClr val="accent5">
              <a:lumMod val="40000"/>
              <a:lumOff val="60000"/>
            </a:schemeClr>
          </a:solidFill>
        </p:spPr>
        <p:txBody>
          <a:bodyPr wrap="square" rtlCol="0">
            <a:spAutoFit/>
          </a:bodyPr>
          <a:lstStyle/>
          <a:p>
            <a:r>
              <a:rPr lang="en-US" dirty="0"/>
              <a:t>No sand filter….</a:t>
            </a:r>
          </a:p>
        </p:txBody>
      </p:sp>
    </p:spTree>
    <p:extLst>
      <p:ext uri="{BB962C8B-B14F-4D97-AF65-F5344CB8AC3E}">
        <p14:creationId xmlns:p14="http://schemas.microsoft.com/office/powerpoint/2010/main" val="5231158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11" grpId="0"/>
      <p:bldP spid="12" grpId="0" animBg="1"/>
      <p:bldP spid="15" grpId="0"/>
      <p:bldP spid="17" grpId="0" animBg="1"/>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a:t>Conventional Surface Water Treatment</a:t>
            </a:r>
          </a:p>
        </p:txBody>
      </p:sp>
      <p:sp>
        <p:nvSpPr>
          <p:cNvPr id="12291" name="Rectangle 3"/>
          <p:cNvSpPr>
            <a:spLocks noChangeArrowheads="1"/>
          </p:cNvSpPr>
          <p:nvPr/>
        </p:nvSpPr>
        <p:spPr bwMode="auto">
          <a:xfrm>
            <a:off x="3286013" y="2333595"/>
            <a:ext cx="2247900" cy="400110"/>
          </a:xfrm>
          <a:prstGeom prst="rect">
            <a:avLst/>
          </a:prstGeom>
          <a:noFill/>
          <a:ln w="12700">
            <a:solidFill>
              <a:schemeClr val="tx2"/>
            </a:solidFill>
            <a:miter lim="800000"/>
            <a:headEnd type="none" w="sm" len="sm"/>
            <a:tailEnd type="none" w="sm" len="sm"/>
          </a:ln>
          <a:effectLst/>
        </p:spPr>
        <p:txBody>
          <a:bodyPr wrap="square" anchor="ctr">
            <a:noAutofit/>
          </a:bodyPr>
          <a:lstStyle/>
          <a:p>
            <a:pPr algn="ctr"/>
            <a:r>
              <a:rPr lang="en-US" sz="1400" dirty="0">
                <a:solidFill>
                  <a:schemeClr val="tx2"/>
                </a:solidFill>
                <a:latin typeface="Book Antiqua" pitchFamily="18" charset="0"/>
              </a:rPr>
              <a:t>Screening, grit removal, flow measurement</a:t>
            </a:r>
          </a:p>
        </p:txBody>
      </p:sp>
      <p:sp>
        <p:nvSpPr>
          <p:cNvPr id="12292" name="Rectangle 4"/>
          <p:cNvSpPr>
            <a:spLocks noChangeArrowheads="1"/>
          </p:cNvSpPr>
          <p:nvPr/>
        </p:nvSpPr>
        <p:spPr bwMode="auto">
          <a:xfrm>
            <a:off x="3286013" y="3429000"/>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600" dirty="0">
                <a:latin typeface="Book Antiqua" pitchFamily="18" charset="0"/>
              </a:rPr>
              <a:t>Mechanical Rapid Mix</a:t>
            </a:r>
          </a:p>
        </p:txBody>
      </p:sp>
      <p:sp>
        <p:nvSpPr>
          <p:cNvPr id="12293" name="Rectangle 5"/>
          <p:cNvSpPr>
            <a:spLocks noChangeArrowheads="1"/>
          </p:cNvSpPr>
          <p:nvPr/>
        </p:nvSpPr>
        <p:spPr bwMode="auto">
          <a:xfrm>
            <a:off x="3286013" y="460216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600" dirty="0">
                <a:latin typeface="Book Antiqua" pitchFamily="18" charset="0"/>
              </a:rPr>
              <a:t>Mechanical Flocculation</a:t>
            </a:r>
          </a:p>
        </p:txBody>
      </p:sp>
      <p:sp>
        <p:nvSpPr>
          <p:cNvPr id="12294" name="Rectangle 6"/>
          <p:cNvSpPr>
            <a:spLocks noChangeArrowheads="1"/>
          </p:cNvSpPr>
          <p:nvPr/>
        </p:nvSpPr>
        <p:spPr bwMode="auto">
          <a:xfrm>
            <a:off x="3286013" y="5775325"/>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a:r>
              <a:rPr lang="en-US" sz="2400">
                <a:solidFill>
                  <a:schemeClr val="tx2"/>
                </a:solidFill>
                <a:latin typeface="Book Antiqua" pitchFamily="18" charset="0"/>
              </a:rPr>
              <a:t>Sedimentation</a:t>
            </a:r>
          </a:p>
        </p:txBody>
      </p:sp>
      <p:sp>
        <p:nvSpPr>
          <p:cNvPr id="12295" name="Rectangle 7"/>
          <p:cNvSpPr>
            <a:spLocks noChangeArrowheads="1"/>
          </p:cNvSpPr>
          <p:nvPr/>
        </p:nvSpPr>
        <p:spPr bwMode="auto">
          <a:xfrm>
            <a:off x="7172213" y="2255838"/>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600" dirty="0">
                <a:latin typeface="Book Antiqua" pitchFamily="18" charset="0"/>
              </a:rPr>
              <a:t>Rapid Sand Dual </a:t>
            </a:r>
          </a:p>
          <a:p>
            <a:pPr algn="ctr"/>
            <a:r>
              <a:rPr lang="en-US" sz="1600" dirty="0">
                <a:latin typeface="Book Antiqua" pitchFamily="18" charset="0"/>
              </a:rPr>
              <a:t>Media Filtration</a:t>
            </a:r>
          </a:p>
        </p:txBody>
      </p:sp>
      <p:sp>
        <p:nvSpPr>
          <p:cNvPr id="12296" name="Rectangle 8"/>
          <p:cNvSpPr>
            <a:spLocks noChangeArrowheads="1"/>
          </p:cNvSpPr>
          <p:nvPr/>
        </p:nvSpPr>
        <p:spPr bwMode="auto">
          <a:xfrm>
            <a:off x="7172213" y="3429000"/>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dirty="0">
                <a:latin typeface="Book Antiqua" pitchFamily="18" charset="0"/>
              </a:rPr>
              <a:t>Disinfection</a:t>
            </a:r>
          </a:p>
        </p:txBody>
      </p:sp>
      <p:sp>
        <p:nvSpPr>
          <p:cNvPr id="12297" name="Rectangle 9"/>
          <p:cNvSpPr>
            <a:spLocks noChangeArrowheads="1"/>
          </p:cNvSpPr>
          <p:nvPr/>
        </p:nvSpPr>
        <p:spPr bwMode="auto">
          <a:xfrm>
            <a:off x="7172213" y="460216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Storage</a:t>
            </a:r>
          </a:p>
        </p:txBody>
      </p:sp>
      <p:sp>
        <p:nvSpPr>
          <p:cNvPr id="12298" name="Rectangle 10"/>
          <p:cNvSpPr>
            <a:spLocks noChangeArrowheads="1"/>
          </p:cNvSpPr>
          <p:nvPr/>
        </p:nvSpPr>
        <p:spPr bwMode="auto">
          <a:xfrm>
            <a:off x="7172213" y="577532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Distribution</a:t>
            </a:r>
          </a:p>
        </p:txBody>
      </p:sp>
      <p:sp>
        <p:nvSpPr>
          <p:cNvPr id="12299" name="Text Box 11"/>
          <p:cNvSpPr txBox="1">
            <a:spLocks noChangeArrowheads="1"/>
          </p:cNvSpPr>
          <p:nvPr/>
        </p:nvSpPr>
        <p:spPr bwMode="auto">
          <a:xfrm>
            <a:off x="2279538" y="1789113"/>
            <a:ext cx="1643063" cy="457200"/>
          </a:xfrm>
          <a:prstGeom prst="rect">
            <a:avLst/>
          </a:prstGeom>
          <a:noFill/>
          <a:ln w="12700">
            <a:noFill/>
            <a:miter lim="800000"/>
            <a:headEnd type="none" w="sm" len="sm"/>
            <a:tailEnd type="none" w="sm" len="sm"/>
          </a:ln>
          <a:effectLst/>
        </p:spPr>
        <p:txBody>
          <a:bodyPr wrap="none">
            <a:spAutoFit/>
          </a:bodyPr>
          <a:lstStyle/>
          <a:p>
            <a:r>
              <a:rPr lang="en-US" sz="2400">
                <a:latin typeface="Book Antiqua" pitchFamily="18" charset="0"/>
              </a:rPr>
              <a:t>Raw water</a:t>
            </a:r>
          </a:p>
        </p:txBody>
      </p:sp>
      <p:cxnSp>
        <p:nvCxnSpPr>
          <p:cNvPr id="12300" name="AutoShape 12"/>
          <p:cNvCxnSpPr>
            <a:cxnSpLocks noChangeShapeType="1"/>
            <a:stCxn id="12299" idx="3"/>
            <a:endCxn id="12291" idx="0"/>
          </p:cNvCxnSpPr>
          <p:nvPr/>
        </p:nvCxnSpPr>
        <p:spPr bwMode="auto">
          <a:xfrm>
            <a:off x="3922601" y="2017713"/>
            <a:ext cx="487362" cy="315882"/>
          </a:xfrm>
          <a:prstGeom prst="curvedConnector2">
            <a:avLst/>
          </a:prstGeom>
          <a:noFill/>
          <a:ln w="50800">
            <a:solidFill>
              <a:schemeClr val="accent1"/>
            </a:solidFill>
            <a:round/>
            <a:headEnd type="none" w="sm" len="sm"/>
            <a:tailEnd type="triangle" w="med" len="med"/>
          </a:ln>
          <a:effectLst/>
        </p:spPr>
      </p:cxnSp>
      <p:cxnSp>
        <p:nvCxnSpPr>
          <p:cNvPr id="12301" name="AutoShape 13"/>
          <p:cNvCxnSpPr>
            <a:cxnSpLocks noChangeShapeType="1"/>
            <a:stCxn id="12291" idx="2"/>
            <a:endCxn id="12292" idx="0"/>
          </p:cNvCxnSpPr>
          <p:nvPr/>
        </p:nvCxnSpPr>
        <p:spPr bwMode="auto">
          <a:xfrm>
            <a:off x="4409963" y="2733705"/>
            <a:ext cx="0" cy="695295"/>
          </a:xfrm>
          <a:prstGeom prst="straightConnector1">
            <a:avLst/>
          </a:prstGeom>
          <a:noFill/>
          <a:ln w="50800">
            <a:solidFill>
              <a:schemeClr val="accent1"/>
            </a:solidFill>
            <a:round/>
            <a:headEnd type="none" w="sm" len="sm"/>
            <a:tailEnd type="triangle" w="med" len="sm"/>
          </a:ln>
          <a:effectLst/>
        </p:spPr>
      </p:cxnSp>
      <p:cxnSp>
        <p:nvCxnSpPr>
          <p:cNvPr id="12302" name="AutoShape 14"/>
          <p:cNvCxnSpPr>
            <a:cxnSpLocks noChangeShapeType="1"/>
            <a:stCxn id="12292" idx="2"/>
            <a:endCxn id="12293" idx="0"/>
          </p:cNvCxnSpPr>
          <p:nvPr/>
        </p:nvCxnSpPr>
        <p:spPr bwMode="auto">
          <a:xfrm rot="5400000">
            <a:off x="4099606" y="4291807"/>
            <a:ext cx="620713" cy="0"/>
          </a:xfrm>
          <a:prstGeom prst="straightConnector1">
            <a:avLst/>
          </a:prstGeom>
          <a:noFill/>
          <a:ln w="50800">
            <a:solidFill>
              <a:schemeClr val="accent1"/>
            </a:solidFill>
            <a:round/>
            <a:headEnd type="none" w="sm" len="sm"/>
            <a:tailEnd type="triangle" w="med" len="sm"/>
          </a:ln>
          <a:effectLst/>
        </p:spPr>
      </p:cxnSp>
      <p:cxnSp>
        <p:nvCxnSpPr>
          <p:cNvPr id="12303" name="AutoShape 15"/>
          <p:cNvCxnSpPr>
            <a:cxnSpLocks noChangeShapeType="1"/>
            <a:stCxn id="12293" idx="2"/>
            <a:endCxn id="12294" idx="0"/>
          </p:cNvCxnSpPr>
          <p:nvPr/>
        </p:nvCxnSpPr>
        <p:spPr bwMode="auto">
          <a:xfrm rot="5400000">
            <a:off x="4099607" y="5464969"/>
            <a:ext cx="620712" cy="0"/>
          </a:xfrm>
          <a:prstGeom prst="straightConnector1">
            <a:avLst/>
          </a:prstGeom>
          <a:noFill/>
          <a:ln w="50800">
            <a:solidFill>
              <a:schemeClr val="accent1"/>
            </a:solidFill>
            <a:round/>
            <a:headEnd type="none" w="sm" len="sm"/>
            <a:tailEnd type="triangle" w="med" len="sm"/>
          </a:ln>
          <a:effectLst/>
        </p:spPr>
      </p:cxnSp>
      <p:cxnSp>
        <p:nvCxnSpPr>
          <p:cNvPr id="12304" name="AutoShape 16"/>
          <p:cNvCxnSpPr>
            <a:cxnSpLocks noChangeShapeType="1"/>
            <a:stCxn id="12294" idx="3"/>
            <a:endCxn id="12295" idx="1"/>
          </p:cNvCxnSpPr>
          <p:nvPr/>
        </p:nvCxnSpPr>
        <p:spPr bwMode="auto">
          <a:xfrm flipV="1">
            <a:off x="5533913" y="2532063"/>
            <a:ext cx="1638300" cy="3519487"/>
          </a:xfrm>
          <a:prstGeom prst="curvedConnector3">
            <a:avLst>
              <a:gd name="adj1" fmla="val 50000"/>
            </a:avLst>
          </a:prstGeom>
          <a:noFill/>
          <a:ln w="50800">
            <a:solidFill>
              <a:schemeClr val="accent1"/>
            </a:solidFill>
            <a:round/>
            <a:headEnd type="none" w="sm" len="sm"/>
            <a:tailEnd type="triangle" w="med" len="sm"/>
          </a:ln>
          <a:effectLst/>
        </p:spPr>
      </p:cxnSp>
      <p:cxnSp>
        <p:nvCxnSpPr>
          <p:cNvPr id="12305" name="AutoShape 17"/>
          <p:cNvCxnSpPr>
            <a:cxnSpLocks noChangeShapeType="1"/>
            <a:stCxn id="12295" idx="2"/>
            <a:endCxn id="12296" idx="0"/>
          </p:cNvCxnSpPr>
          <p:nvPr/>
        </p:nvCxnSpPr>
        <p:spPr bwMode="auto">
          <a:xfrm rot="5400000">
            <a:off x="7985807" y="3118644"/>
            <a:ext cx="620712" cy="0"/>
          </a:xfrm>
          <a:prstGeom prst="straightConnector1">
            <a:avLst/>
          </a:prstGeom>
          <a:noFill/>
          <a:ln w="50800">
            <a:solidFill>
              <a:schemeClr val="accent1"/>
            </a:solidFill>
            <a:round/>
            <a:headEnd type="none" w="sm" len="sm"/>
            <a:tailEnd type="triangle" w="med" len="sm"/>
          </a:ln>
          <a:effectLst/>
        </p:spPr>
      </p:cxnSp>
      <p:cxnSp>
        <p:nvCxnSpPr>
          <p:cNvPr id="12306" name="AutoShape 18"/>
          <p:cNvCxnSpPr>
            <a:cxnSpLocks noChangeShapeType="1"/>
            <a:stCxn id="12296" idx="2"/>
            <a:endCxn id="12297" idx="0"/>
          </p:cNvCxnSpPr>
          <p:nvPr/>
        </p:nvCxnSpPr>
        <p:spPr bwMode="auto">
          <a:xfrm rot="5400000">
            <a:off x="7985806" y="4291807"/>
            <a:ext cx="620713" cy="0"/>
          </a:xfrm>
          <a:prstGeom prst="straightConnector1">
            <a:avLst/>
          </a:prstGeom>
          <a:noFill/>
          <a:ln w="50800">
            <a:solidFill>
              <a:schemeClr val="accent1"/>
            </a:solidFill>
            <a:round/>
            <a:headEnd type="none" w="sm" len="sm"/>
            <a:tailEnd type="triangle" w="med" len="sm"/>
          </a:ln>
          <a:effectLst/>
        </p:spPr>
      </p:cxnSp>
      <p:cxnSp>
        <p:nvCxnSpPr>
          <p:cNvPr id="12307" name="AutoShape 19"/>
          <p:cNvCxnSpPr>
            <a:cxnSpLocks noChangeShapeType="1"/>
            <a:stCxn id="12297" idx="2"/>
            <a:endCxn id="12298" idx="0"/>
          </p:cNvCxnSpPr>
          <p:nvPr/>
        </p:nvCxnSpPr>
        <p:spPr bwMode="auto">
          <a:xfrm rot="5400000">
            <a:off x="7985807" y="5464969"/>
            <a:ext cx="620712" cy="0"/>
          </a:xfrm>
          <a:prstGeom prst="straightConnector1">
            <a:avLst/>
          </a:prstGeom>
          <a:noFill/>
          <a:ln w="50800">
            <a:solidFill>
              <a:schemeClr val="accent1"/>
            </a:solidFill>
            <a:round/>
            <a:headEnd type="none" w="sm" len="sm"/>
            <a:tailEnd type="triangle" w="med" len="sm"/>
          </a:ln>
          <a:effectLst/>
        </p:spPr>
      </p:cxnSp>
      <p:sp>
        <p:nvSpPr>
          <p:cNvPr id="12308" name="Text Box 20"/>
          <p:cNvSpPr txBox="1">
            <a:spLocks noChangeArrowheads="1"/>
          </p:cNvSpPr>
          <p:nvPr/>
        </p:nvSpPr>
        <p:spPr bwMode="auto">
          <a:xfrm>
            <a:off x="1402289" y="3456930"/>
            <a:ext cx="1606530" cy="461665"/>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Coagulant</a:t>
            </a:r>
          </a:p>
        </p:txBody>
      </p:sp>
      <p:cxnSp>
        <p:nvCxnSpPr>
          <p:cNvPr id="12309" name="AutoShape 21"/>
          <p:cNvCxnSpPr>
            <a:cxnSpLocks noChangeShapeType="1"/>
            <a:stCxn id="12308" idx="3"/>
            <a:endCxn id="12292" idx="1"/>
          </p:cNvCxnSpPr>
          <p:nvPr/>
        </p:nvCxnSpPr>
        <p:spPr bwMode="auto">
          <a:xfrm>
            <a:off x="3008819" y="3687763"/>
            <a:ext cx="277194" cy="17462"/>
          </a:xfrm>
          <a:prstGeom prst="curvedConnector3">
            <a:avLst>
              <a:gd name="adj1" fmla="val 50000"/>
            </a:avLst>
          </a:prstGeom>
          <a:noFill/>
          <a:ln w="50800">
            <a:solidFill>
              <a:schemeClr val="accent3"/>
            </a:solidFill>
            <a:round/>
            <a:headEnd type="none" w="sm" len="sm"/>
            <a:tailEnd type="triangle" w="med" len="sm"/>
          </a:ln>
          <a:effectLst/>
        </p:spPr>
      </p:cxnSp>
      <p:sp>
        <p:nvSpPr>
          <p:cNvPr id="12310" name="Text Box 22"/>
          <p:cNvSpPr txBox="1">
            <a:spLocks noChangeArrowheads="1"/>
          </p:cNvSpPr>
          <p:nvPr/>
        </p:nvSpPr>
        <p:spPr bwMode="auto">
          <a:xfrm>
            <a:off x="6460669" y="3489796"/>
            <a:ext cx="590550" cy="457200"/>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Cl</a:t>
            </a:r>
            <a:r>
              <a:rPr lang="en-US" sz="2400" baseline="-25000" dirty="0">
                <a:solidFill>
                  <a:schemeClr val="accent3"/>
                </a:solidFill>
                <a:latin typeface="Book Antiqua" pitchFamily="18" charset="0"/>
              </a:rPr>
              <a:t>2</a:t>
            </a:r>
            <a:endParaRPr lang="en-US" sz="2400" dirty="0">
              <a:solidFill>
                <a:schemeClr val="accent3"/>
              </a:solidFill>
              <a:latin typeface="Book Antiqua" pitchFamily="18" charset="0"/>
            </a:endParaRPr>
          </a:p>
        </p:txBody>
      </p:sp>
      <p:cxnSp>
        <p:nvCxnSpPr>
          <p:cNvPr id="12311" name="AutoShape 23"/>
          <p:cNvCxnSpPr>
            <a:cxnSpLocks noChangeShapeType="1"/>
            <a:stCxn id="12310" idx="3"/>
            <a:endCxn id="12296" idx="1"/>
          </p:cNvCxnSpPr>
          <p:nvPr/>
        </p:nvCxnSpPr>
        <p:spPr bwMode="auto">
          <a:xfrm flipV="1">
            <a:off x="7051219" y="3705225"/>
            <a:ext cx="120994" cy="13171"/>
          </a:xfrm>
          <a:prstGeom prst="curvedConnector3">
            <a:avLst>
              <a:gd name="adj1" fmla="val 50000"/>
            </a:avLst>
          </a:prstGeom>
          <a:noFill/>
          <a:ln w="50800">
            <a:solidFill>
              <a:schemeClr val="accent3"/>
            </a:solidFill>
            <a:round/>
            <a:headEnd type="none" w="sm" len="sm"/>
            <a:tailEnd type="triangle" w="med" len="sm"/>
          </a:ln>
          <a:effectLst/>
        </p:spPr>
      </p:cxnSp>
      <p:sp>
        <p:nvSpPr>
          <p:cNvPr id="12312" name="Text Box 24"/>
          <p:cNvSpPr txBox="1">
            <a:spLocks noChangeArrowheads="1"/>
          </p:cNvSpPr>
          <p:nvPr/>
        </p:nvSpPr>
        <p:spPr bwMode="auto">
          <a:xfrm>
            <a:off x="5076713" y="2879725"/>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dirty="0">
                <a:solidFill>
                  <a:schemeClr val="accent6">
                    <a:lumMod val="50000"/>
                  </a:schemeClr>
                </a:solidFill>
                <a:latin typeface="Book Antiqua" pitchFamily="18" charset="0"/>
              </a:rPr>
              <a:t>sludge</a:t>
            </a:r>
          </a:p>
        </p:txBody>
      </p:sp>
      <p:sp>
        <p:nvSpPr>
          <p:cNvPr id="12313" name="Text Box 25"/>
          <p:cNvSpPr txBox="1">
            <a:spLocks noChangeArrowheads="1"/>
          </p:cNvSpPr>
          <p:nvPr/>
        </p:nvSpPr>
        <p:spPr bwMode="auto">
          <a:xfrm>
            <a:off x="5914913" y="6080125"/>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a:solidFill>
                  <a:schemeClr val="accent6">
                    <a:lumMod val="50000"/>
                  </a:schemeClr>
                </a:solidFill>
                <a:latin typeface="Book Antiqua" pitchFamily="18" charset="0"/>
              </a:rPr>
              <a:t>sludge</a:t>
            </a:r>
          </a:p>
        </p:txBody>
      </p:sp>
      <p:cxnSp>
        <p:nvCxnSpPr>
          <p:cNvPr id="12314" name="AutoShape 26"/>
          <p:cNvCxnSpPr>
            <a:cxnSpLocks noChangeShapeType="1"/>
            <a:stCxn id="12294" idx="3"/>
            <a:endCxn id="12313" idx="1"/>
          </p:cNvCxnSpPr>
          <p:nvPr/>
        </p:nvCxnSpPr>
        <p:spPr bwMode="auto">
          <a:xfrm>
            <a:off x="5533913" y="6051550"/>
            <a:ext cx="381000" cy="288925"/>
          </a:xfrm>
          <a:prstGeom prst="curvedConnector3">
            <a:avLst>
              <a:gd name="adj1" fmla="val 50000"/>
            </a:avLst>
          </a:prstGeom>
          <a:noFill/>
          <a:ln w="50800">
            <a:solidFill>
              <a:schemeClr val="accent6">
                <a:lumMod val="50000"/>
              </a:schemeClr>
            </a:solidFill>
            <a:round/>
            <a:headEnd type="none" w="sm" len="sm"/>
            <a:tailEnd type="triangle" w="med" len="sm"/>
          </a:ln>
          <a:effectLst/>
        </p:spPr>
      </p:cxnSp>
      <p:sp>
        <p:nvSpPr>
          <p:cNvPr id="12315" name="Text Box 27"/>
          <p:cNvSpPr txBox="1">
            <a:spLocks noChangeArrowheads="1"/>
          </p:cNvSpPr>
          <p:nvPr/>
        </p:nvSpPr>
        <p:spPr bwMode="auto">
          <a:xfrm>
            <a:off x="8681224" y="2816115"/>
            <a:ext cx="1834522" cy="646331"/>
          </a:xfrm>
          <a:prstGeom prst="rect">
            <a:avLst/>
          </a:prstGeom>
          <a:noFill/>
          <a:ln w="50800">
            <a:noFill/>
            <a:miter lim="800000"/>
            <a:headEnd type="none" w="sm" len="sm"/>
            <a:tailEnd type="none" w="med" len="sm"/>
          </a:ln>
          <a:effectLst/>
        </p:spPr>
        <p:txBody>
          <a:bodyPr wrap="square" anchor="ctr">
            <a:spAutoFit/>
          </a:bodyPr>
          <a:lstStyle/>
          <a:p>
            <a:pPr algn="ctr"/>
            <a:r>
              <a:rPr lang="en-US" sz="1800" dirty="0">
                <a:solidFill>
                  <a:schemeClr val="accent6">
                    <a:lumMod val="50000"/>
                  </a:schemeClr>
                </a:solidFill>
                <a:latin typeface="Book Antiqua" pitchFamily="18" charset="0"/>
              </a:rPr>
              <a:t>Backwash water</a:t>
            </a:r>
          </a:p>
        </p:txBody>
      </p:sp>
      <p:cxnSp>
        <p:nvCxnSpPr>
          <p:cNvPr id="12316" name="AutoShape 28"/>
          <p:cNvCxnSpPr>
            <a:cxnSpLocks noChangeShapeType="1"/>
            <a:stCxn id="12295" idx="3"/>
            <a:endCxn id="12315" idx="0"/>
          </p:cNvCxnSpPr>
          <p:nvPr/>
        </p:nvCxnSpPr>
        <p:spPr bwMode="auto">
          <a:xfrm>
            <a:off x="9420113" y="2532063"/>
            <a:ext cx="178372" cy="284052"/>
          </a:xfrm>
          <a:prstGeom prst="curvedConnector2">
            <a:avLst/>
          </a:prstGeom>
          <a:noFill/>
          <a:ln w="50800">
            <a:solidFill>
              <a:schemeClr val="accent6">
                <a:lumMod val="50000"/>
              </a:schemeClr>
            </a:solidFill>
            <a:round/>
            <a:headEnd type="none" w="sm" len="sm"/>
            <a:tailEnd type="triangle" w="med" len="sm"/>
          </a:ln>
          <a:effectLst/>
        </p:spPr>
      </p:cxnSp>
      <p:cxnSp>
        <p:nvCxnSpPr>
          <p:cNvPr id="12317" name="AutoShape 29"/>
          <p:cNvCxnSpPr>
            <a:cxnSpLocks noChangeShapeType="1"/>
            <a:stCxn id="12291" idx="3"/>
            <a:endCxn id="12312" idx="0"/>
          </p:cNvCxnSpPr>
          <p:nvPr/>
        </p:nvCxnSpPr>
        <p:spPr bwMode="auto">
          <a:xfrm>
            <a:off x="5533913" y="2533650"/>
            <a:ext cx="161925" cy="346075"/>
          </a:xfrm>
          <a:prstGeom prst="curvedConnector2">
            <a:avLst/>
          </a:prstGeom>
          <a:noFill/>
          <a:ln w="50800">
            <a:solidFill>
              <a:schemeClr val="accent6">
                <a:lumMod val="50000"/>
              </a:schemeClr>
            </a:solidFill>
            <a:round/>
            <a:headEnd type="none" w="sm" len="sm"/>
            <a:tailEnd type="triangle" w="med" len="sm"/>
          </a:ln>
          <a:effectLst/>
        </p:spPr>
      </p:cxn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Online Media 1">
            <a:hlinkClick r:id="" action="ppaction://media"/>
            <a:extLst>
              <a:ext uri="{FF2B5EF4-FFF2-40B4-BE49-F238E27FC236}">
                <a16:creationId xmlns:a16="http://schemas.microsoft.com/office/drawing/2014/main" id="{DE470F50-AB4C-48C6-9DE2-82737E6DA2AD}"/>
              </a:ext>
            </a:extLst>
          </p:cNvPr>
          <p:cNvPicPr>
            <a:picLocks noRot="1" noChangeAspect="1"/>
          </p:cNvPicPr>
          <p:nvPr>
            <a:videoFile r:link="rId1"/>
          </p:nvPr>
        </p:nvPicPr>
        <p:blipFill>
          <a:blip r:embed="rId4"/>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D40AE241-4B3B-458F-BDC4-BD5BB123A102}"/>
              </a:ext>
            </a:extLst>
          </p:cNvPr>
          <p:cNvPicPr>
            <a:picLocks noChangeAspect="1"/>
          </p:cNvPicPr>
          <p:nvPr/>
        </p:nvPicPr>
        <p:blipFill>
          <a:blip r:embed="rId5"/>
          <a:stretch>
            <a:fillRect/>
          </a:stretch>
        </p:blipFill>
        <p:spPr>
          <a:xfrm>
            <a:off x="2051266" y="0"/>
            <a:ext cx="8369084" cy="6858000"/>
          </a:xfrm>
          <a:prstGeom prst="rect">
            <a:avLst/>
          </a:prstGeom>
        </p:spPr>
      </p:pic>
    </p:spTree>
    <p:extLst>
      <p:ext uri="{BB962C8B-B14F-4D97-AF65-F5344CB8AC3E}">
        <p14:creationId xmlns:p14="http://schemas.microsoft.com/office/powerpoint/2010/main" val="271868378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filters are very different from flocculation</a:t>
            </a:r>
          </a:p>
        </p:txBody>
      </p:sp>
      <p:sp>
        <p:nvSpPr>
          <p:cNvPr id="4" name="Text Placeholder 3"/>
          <p:cNvSpPr>
            <a:spLocks noGrp="1"/>
          </p:cNvSpPr>
          <p:nvPr>
            <p:ph type="body" idx="1"/>
          </p:nvPr>
        </p:nvSpPr>
        <p:spPr/>
        <p:txBody>
          <a:bodyPr/>
          <a:lstStyle/>
          <a:p>
            <a:r>
              <a:rPr lang="en-US"/>
              <a:t>Flocculation</a:t>
            </a:r>
            <a:endParaRPr lang="en-US" dirty="0"/>
          </a:p>
        </p:txBody>
      </p:sp>
      <p:sp>
        <p:nvSpPr>
          <p:cNvPr id="5" name="Content Placeholder 4"/>
          <p:cNvSpPr>
            <a:spLocks noGrp="1"/>
          </p:cNvSpPr>
          <p:nvPr>
            <p:ph sz="half" idx="2"/>
          </p:nvPr>
        </p:nvSpPr>
        <p:spPr/>
        <p:txBody>
          <a:bodyPr/>
          <a:lstStyle/>
          <a:p>
            <a:r>
              <a:rPr lang="en-US" dirty="0"/>
              <a:t>Shear flow</a:t>
            </a:r>
          </a:p>
          <a:p>
            <a:r>
              <a:rPr lang="en-US" dirty="0"/>
              <a:t>Particles can only attach to similar sized particles</a:t>
            </a:r>
          </a:p>
          <a:p>
            <a:r>
              <a:rPr lang="en-US" dirty="0"/>
              <a:t>Primary particle aggregation rate slows as number of concentration of primary particles decreases</a:t>
            </a:r>
          </a:p>
          <a:p>
            <a:r>
              <a:rPr lang="en-US" dirty="0"/>
              <a:t>Effluent contains many small flocs and a few NTU (or mg/L) of primary particles that haven’t been flocculated</a:t>
            </a:r>
          </a:p>
        </p:txBody>
      </p:sp>
      <p:sp>
        <p:nvSpPr>
          <p:cNvPr id="6" name="Text Placeholder 5"/>
          <p:cNvSpPr>
            <a:spLocks noGrp="1"/>
          </p:cNvSpPr>
          <p:nvPr>
            <p:ph type="body" sz="quarter" idx="3"/>
          </p:nvPr>
        </p:nvSpPr>
        <p:spPr/>
        <p:txBody>
          <a:bodyPr/>
          <a:lstStyle/>
          <a:p>
            <a:r>
              <a:rPr lang="en-US" dirty="0"/>
              <a:t>Floc filter</a:t>
            </a:r>
          </a:p>
        </p:txBody>
      </p:sp>
      <p:sp>
        <p:nvSpPr>
          <p:cNvPr id="7" name="Content Placeholder 6"/>
          <p:cNvSpPr>
            <a:spLocks noGrp="1"/>
          </p:cNvSpPr>
          <p:nvPr>
            <p:ph sz="quarter" idx="4"/>
          </p:nvPr>
        </p:nvSpPr>
        <p:spPr/>
        <p:txBody>
          <a:bodyPr/>
          <a:lstStyle/>
          <a:p>
            <a:r>
              <a:rPr lang="en-US" dirty="0"/>
              <a:t>Filtration inside flocs</a:t>
            </a:r>
          </a:p>
          <a:p>
            <a:r>
              <a:rPr lang="en-US" dirty="0"/>
              <a:t>Only very small particles flow into the floc filter flocs and then attach inside the floc</a:t>
            </a:r>
          </a:p>
          <a:p>
            <a:r>
              <a:rPr lang="en-US" dirty="0"/>
              <a:t>Full size flocculator flocs can’t attach to floc filter flocs (shear on outside of floc filter flocs is too high)</a:t>
            </a:r>
          </a:p>
          <a:p>
            <a:r>
              <a:rPr lang="en-US" dirty="0"/>
              <a:t>The suspension leaving the top of the floc filter contains small flocs from the flocculator as well as some primary particles</a:t>
            </a:r>
          </a:p>
        </p:txBody>
      </p:sp>
      <p:sp>
        <p:nvSpPr>
          <p:cNvPr id="8" name="Oval 7">
            <a:extLst>
              <a:ext uri="{FF2B5EF4-FFF2-40B4-BE49-F238E27FC236}">
                <a16:creationId xmlns:a16="http://schemas.microsoft.com/office/drawing/2014/main" id="{05073A40-DDBD-48A2-851D-32B4B1CD5DAD}"/>
              </a:ext>
            </a:extLst>
          </p:cNvPr>
          <p:cNvSpPr/>
          <p:nvPr/>
        </p:nvSpPr>
        <p:spPr>
          <a:xfrm>
            <a:off x="386464" y="49267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 name="Oval 8">
            <a:extLst>
              <a:ext uri="{FF2B5EF4-FFF2-40B4-BE49-F238E27FC236}">
                <a16:creationId xmlns:a16="http://schemas.microsoft.com/office/drawing/2014/main" id="{D8BEBBF5-8337-48F3-96E6-2337A2565230}"/>
              </a:ext>
            </a:extLst>
          </p:cNvPr>
          <p:cNvSpPr/>
          <p:nvPr/>
        </p:nvSpPr>
        <p:spPr>
          <a:xfrm>
            <a:off x="340744" y="522895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 name="Oval 9">
            <a:extLst>
              <a:ext uri="{FF2B5EF4-FFF2-40B4-BE49-F238E27FC236}">
                <a16:creationId xmlns:a16="http://schemas.microsoft.com/office/drawing/2014/main" id="{03149586-9FEB-430F-BBD9-609EB05256BE}"/>
              </a:ext>
            </a:extLst>
          </p:cNvPr>
          <p:cNvSpPr/>
          <p:nvPr/>
        </p:nvSpPr>
        <p:spPr>
          <a:xfrm>
            <a:off x="493144" y="538135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 name="Oval 10">
            <a:extLst>
              <a:ext uri="{FF2B5EF4-FFF2-40B4-BE49-F238E27FC236}">
                <a16:creationId xmlns:a16="http://schemas.microsoft.com/office/drawing/2014/main" id="{1A297FA6-8AB6-4007-9AD1-FE4B7E5E50D4}"/>
              </a:ext>
            </a:extLst>
          </p:cNvPr>
          <p:cNvSpPr/>
          <p:nvPr/>
        </p:nvSpPr>
        <p:spPr>
          <a:xfrm>
            <a:off x="227254" y="550457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 name="Oval 11">
            <a:extLst>
              <a:ext uri="{FF2B5EF4-FFF2-40B4-BE49-F238E27FC236}">
                <a16:creationId xmlns:a16="http://schemas.microsoft.com/office/drawing/2014/main" id="{1E832AF1-F027-4815-B2F7-5EA090CFAEE5}"/>
              </a:ext>
            </a:extLst>
          </p:cNvPr>
          <p:cNvSpPr/>
          <p:nvPr/>
        </p:nvSpPr>
        <p:spPr>
          <a:xfrm>
            <a:off x="117007" y="48203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 name="Oval 12">
            <a:extLst>
              <a:ext uri="{FF2B5EF4-FFF2-40B4-BE49-F238E27FC236}">
                <a16:creationId xmlns:a16="http://schemas.microsoft.com/office/drawing/2014/main" id="{3FEB8AFA-785A-419E-8B86-855F0975920C}"/>
              </a:ext>
            </a:extLst>
          </p:cNvPr>
          <p:cNvSpPr/>
          <p:nvPr/>
        </p:nvSpPr>
        <p:spPr>
          <a:xfrm>
            <a:off x="600147" y="492415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 name="Oval 13">
            <a:extLst>
              <a:ext uri="{FF2B5EF4-FFF2-40B4-BE49-F238E27FC236}">
                <a16:creationId xmlns:a16="http://schemas.microsoft.com/office/drawing/2014/main" id="{2CAFF892-623D-465D-92BA-E7C99534B37E}"/>
              </a:ext>
            </a:extLst>
          </p:cNvPr>
          <p:cNvSpPr/>
          <p:nvPr/>
        </p:nvSpPr>
        <p:spPr>
          <a:xfrm>
            <a:off x="198396" y="53126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 name="Oval 14">
            <a:extLst>
              <a:ext uri="{FF2B5EF4-FFF2-40B4-BE49-F238E27FC236}">
                <a16:creationId xmlns:a16="http://schemas.microsoft.com/office/drawing/2014/main" id="{4F9892F8-4BB3-420A-89FB-A67897C66BF5}"/>
              </a:ext>
            </a:extLst>
          </p:cNvPr>
          <p:cNvSpPr/>
          <p:nvPr/>
        </p:nvSpPr>
        <p:spPr>
          <a:xfrm>
            <a:off x="11449245" y="212412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 name="Oval 26">
            <a:extLst>
              <a:ext uri="{FF2B5EF4-FFF2-40B4-BE49-F238E27FC236}">
                <a16:creationId xmlns:a16="http://schemas.microsoft.com/office/drawing/2014/main" id="{D58F3AE4-89EE-4D55-BD87-C7C8A6C1D643}"/>
              </a:ext>
            </a:extLst>
          </p:cNvPr>
          <p:cNvSpPr/>
          <p:nvPr/>
        </p:nvSpPr>
        <p:spPr>
          <a:xfrm>
            <a:off x="11570030" y="249163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EF5F88C0-2D8B-4A93-A325-2D4DCF14ED79}"/>
              </a:ext>
            </a:extLst>
          </p:cNvPr>
          <p:cNvSpPr/>
          <p:nvPr/>
        </p:nvSpPr>
        <p:spPr>
          <a:xfrm>
            <a:off x="11582190" y="395941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 name="Oval 28">
            <a:extLst>
              <a:ext uri="{FF2B5EF4-FFF2-40B4-BE49-F238E27FC236}">
                <a16:creationId xmlns:a16="http://schemas.microsoft.com/office/drawing/2014/main" id="{AD50E7FD-B96A-47AA-818C-29CAD3465FB9}"/>
              </a:ext>
            </a:extLst>
          </p:cNvPr>
          <p:cNvSpPr/>
          <p:nvPr/>
        </p:nvSpPr>
        <p:spPr>
          <a:xfrm>
            <a:off x="11803169" y="419133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 name="&quot;Not Allowed&quot; Symbol 2">
            <a:extLst>
              <a:ext uri="{FF2B5EF4-FFF2-40B4-BE49-F238E27FC236}">
                <a16:creationId xmlns:a16="http://schemas.microsoft.com/office/drawing/2014/main" id="{DD91BFBB-462E-4559-B59E-0ABF0B2819B9}"/>
              </a:ext>
            </a:extLst>
          </p:cNvPr>
          <p:cNvSpPr/>
          <p:nvPr/>
        </p:nvSpPr>
        <p:spPr>
          <a:xfrm>
            <a:off x="11537004" y="3735421"/>
            <a:ext cx="654996" cy="719847"/>
          </a:xfrm>
          <a:prstGeom prst="noSmoking">
            <a:avLst>
              <a:gd name="adj" fmla="val 2000"/>
            </a:avLst>
          </a:prstGeom>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Oval 30">
            <a:extLst>
              <a:ext uri="{FF2B5EF4-FFF2-40B4-BE49-F238E27FC236}">
                <a16:creationId xmlns:a16="http://schemas.microsoft.com/office/drawing/2014/main" id="{8D3F3DDF-CB08-4BB6-AB4A-3041BBB75188}"/>
              </a:ext>
            </a:extLst>
          </p:cNvPr>
          <p:cNvSpPr/>
          <p:nvPr/>
        </p:nvSpPr>
        <p:spPr>
          <a:xfrm>
            <a:off x="11553493" y="612065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 name="Oval 31">
            <a:extLst>
              <a:ext uri="{FF2B5EF4-FFF2-40B4-BE49-F238E27FC236}">
                <a16:creationId xmlns:a16="http://schemas.microsoft.com/office/drawing/2014/main" id="{6E01D3AC-7AAA-4BD2-8893-7871915B4C88}"/>
              </a:ext>
            </a:extLst>
          </p:cNvPr>
          <p:cNvSpPr/>
          <p:nvPr/>
        </p:nvSpPr>
        <p:spPr>
          <a:xfrm>
            <a:off x="11705893" y="627305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 name="Oval 32">
            <a:extLst>
              <a:ext uri="{FF2B5EF4-FFF2-40B4-BE49-F238E27FC236}">
                <a16:creationId xmlns:a16="http://schemas.microsoft.com/office/drawing/2014/main" id="{2022CE10-DFD9-4708-9D9E-3BB1860B9668}"/>
              </a:ext>
            </a:extLst>
          </p:cNvPr>
          <p:cNvSpPr/>
          <p:nvPr/>
        </p:nvSpPr>
        <p:spPr>
          <a:xfrm>
            <a:off x="11440003" y="63962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 name="Oval 33">
            <a:extLst>
              <a:ext uri="{FF2B5EF4-FFF2-40B4-BE49-F238E27FC236}">
                <a16:creationId xmlns:a16="http://schemas.microsoft.com/office/drawing/2014/main" id="{4A27D196-E2B6-45BA-BD9D-83127F4E6C63}"/>
              </a:ext>
            </a:extLst>
          </p:cNvPr>
          <p:cNvSpPr/>
          <p:nvPr/>
        </p:nvSpPr>
        <p:spPr>
          <a:xfrm>
            <a:off x="11329756" y="57120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5" name="Oval 34">
            <a:extLst>
              <a:ext uri="{FF2B5EF4-FFF2-40B4-BE49-F238E27FC236}">
                <a16:creationId xmlns:a16="http://schemas.microsoft.com/office/drawing/2014/main" id="{C19D9539-F930-4BCB-885A-6D4539F837A6}"/>
              </a:ext>
            </a:extLst>
          </p:cNvPr>
          <p:cNvSpPr/>
          <p:nvPr/>
        </p:nvSpPr>
        <p:spPr>
          <a:xfrm>
            <a:off x="11812896" y="581585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6" name="Oval 35">
            <a:extLst>
              <a:ext uri="{FF2B5EF4-FFF2-40B4-BE49-F238E27FC236}">
                <a16:creationId xmlns:a16="http://schemas.microsoft.com/office/drawing/2014/main" id="{84E63C32-2992-42A0-BA67-CD9EB54A80C5}"/>
              </a:ext>
            </a:extLst>
          </p:cNvPr>
          <p:cNvSpPr/>
          <p:nvPr/>
        </p:nvSpPr>
        <p:spPr>
          <a:xfrm>
            <a:off x="11411145" y="620435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Tree>
    <p:extLst>
      <p:ext uri="{BB962C8B-B14F-4D97-AF65-F5344CB8AC3E}">
        <p14:creationId xmlns:p14="http://schemas.microsoft.com/office/powerpoint/2010/main" val="4953475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7321139" cy="1143000"/>
          </a:xfrm>
        </p:spPr>
        <p:txBody>
          <a:bodyPr/>
          <a:lstStyle/>
          <a:p>
            <a:r>
              <a:rPr lang="en-US" dirty="0"/>
              <a:t>Floc filter Questions</a:t>
            </a:r>
          </a:p>
        </p:txBody>
      </p:sp>
      <p:sp>
        <p:nvSpPr>
          <p:cNvPr id="3" name="Content Placeholder 2"/>
          <p:cNvSpPr>
            <a:spLocks noGrp="1"/>
          </p:cNvSpPr>
          <p:nvPr>
            <p:ph idx="1"/>
          </p:nvPr>
        </p:nvSpPr>
        <p:spPr>
          <a:xfrm>
            <a:off x="457201" y="1626919"/>
            <a:ext cx="6620494" cy="4499244"/>
          </a:xfrm>
        </p:spPr>
        <p:txBody>
          <a:bodyPr/>
          <a:lstStyle/>
          <a:p>
            <a:r>
              <a:rPr lang="en-US" dirty="0"/>
              <a:t>How do you design for flow rate variability? </a:t>
            </a:r>
          </a:p>
          <a:p>
            <a:r>
              <a:rPr lang="en-US" dirty="0"/>
              <a:t>This is complicated because the concentration of the floc filter increases as the flow rate decreases and thus the jet reverser has to work harder to maintain the suspension.</a:t>
            </a:r>
          </a:p>
          <a:p>
            <a:r>
              <a:rPr lang="en-US" dirty="0"/>
              <a:t>We don’t yet have equations to guide this!</a:t>
            </a:r>
          </a:p>
        </p:txBody>
      </p:sp>
      <p:sp>
        <p:nvSpPr>
          <p:cNvPr id="5" name="Rectangle 4">
            <a:extLst>
              <a:ext uri="{FF2B5EF4-FFF2-40B4-BE49-F238E27FC236}">
                <a16:creationId xmlns:a16="http://schemas.microsoft.com/office/drawing/2014/main" id="{73E72672-07B4-4F2D-9038-244EE75F759D}"/>
              </a:ext>
            </a:extLst>
          </p:cNvPr>
          <p:cNvSpPr/>
          <p:nvPr/>
        </p:nvSpPr>
        <p:spPr>
          <a:xfrm>
            <a:off x="7825839" y="1365662"/>
            <a:ext cx="4275117" cy="1543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7B655165-38C4-4AE4-A461-0EFE33B131D1}"/>
              </a:ext>
            </a:extLst>
          </p:cNvPr>
          <p:cNvGrpSpPr/>
          <p:nvPr/>
        </p:nvGrpSpPr>
        <p:grpSpPr>
          <a:xfrm>
            <a:off x="9601402" y="5220595"/>
            <a:ext cx="731520" cy="1282929"/>
            <a:chOff x="9601402" y="5220595"/>
            <a:chExt cx="731520" cy="1282929"/>
          </a:xfrm>
        </p:grpSpPr>
        <p:sp>
          <p:nvSpPr>
            <p:cNvPr id="7" name="Oval 6">
              <a:extLst>
                <a:ext uri="{FF2B5EF4-FFF2-40B4-BE49-F238E27FC236}">
                  <a16:creationId xmlns:a16="http://schemas.microsoft.com/office/drawing/2014/main" id="{87B95309-CE17-4806-B536-DECB2F4C9D5B}"/>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9" name="Picture 8">
              <a:extLst>
                <a:ext uri="{FF2B5EF4-FFF2-40B4-BE49-F238E27FC236}">
                  <a16:creationId xmlns:a16="http://schemas.microsoft.com/office/drawing/2014/main" id="{1744AED8-7A59-4FC7-9C1B-0CDFB2ED1636}"/>
                </a:ext>
              </a:extLst>
            </p:cNvPr>
            <p:cNvPicPr>
              <a:picLocks noChangeAspect="1"/>
            </p:cNvPicPr>
            <p:nvPr/>
          </p:nvPicPr>
          <p:blipFill>
            <a:blip r:embed="rId3"/>
            <a:stretch>
              <a:fillRect/>
            </a:stretch>
          </p:blipFill>
          <p:spPr>
            <a:xfrm rot="11133055">
              <a:off x="9873192" y="5843347"/>
              <a:ext cx="150040" cy="660177"/>
            </a:xfrm>
            <a:prstGeom prst="rect">
              <a:avLst/>
            </a:prstGeom>
          </p:spPr>
        </p:pic>
      </p:grpSp>
      <p:grpSp>
        <p:nvGrpSpPr>
          <p:cNvPr id="10" name="Group 9">
            <a:extLst>
              <a:ext uri="{FF2B5EF4-FFF2-40B4-BE49-F238E27FC236}">
                <a16:creationId xmlns:a16="http://schemas.microsoft.com/office/drawing/2014/main" id="{F3934701-2536-45BC-8B62-CB8214CBB1DA}"/>
              </a:ext>
            </a:extLst>
          </p:cNvPr>
          <p:cNvGrpSpPr/>
          <p:nvPr/>
        </p:nvGrpSpPr>
        <p:grpSpPr>
          <a:xfrm>
            <a:off x="9753600" y="404941"/>
            <a:ext cx="427124" cy="544446"/>
            <a:chOff x="9753600" y="525517"/>
            <a:chExt cx="427124" cy="544446"/>
          </a:xfrm>
        </p:grpSpPr>
        <p:sp>
          <p:nvSpPr>
            <p:cNvPr id="11" name="Oval 10">
              <a:extLst>
                <a:ext uri="{FF2B5EF4-FFF2-40B4-BE49-F238E27FC236}">
                  <a16:creationId xmlns:a16="http://schemas.microsoft.com/office/drawing/2014/main" id="{3826B69B-A6AC-42BC-BCBB-7A0EE9675FE4}"/>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 name="Rectangle 11">
              <a:extLst>
                <a:ext uri="{FF2B5EF4-FFF2-40B4-BE49-F238E27FC236}">
                  <a16:creationId xmlns:a16="http://schemas.microsoft.com/office/drawing/2014/main" id="{AC04D1AD-0D2E-430A-96DE-07CF23120B25}"/>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3" name="Oval 12">
            <a:extLst>
              <a:ext uri="{FF2B5EF4-FFF2-40B4-BE49-F238E27FC236}">
                <a16:creationId xmlns:a16="http://schemas.microsoft.com/office/drawing/2014/main" id="{4ED3AC7C-9BDC-4C1C-B77A-2349D1B1A420}"/>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4" name="Group 13">
            <a:extLst>
              <a:ext uri="{FF2B5EF4-FFF2-40B4-BE49-F238E27FC236}">
                <a16:creationId xmlns:a16="http://schemas.microsoft.com/office/drawing/2014/main" id="{8FBF7B30-E5AE-40FA-8B35-7AF6551AE66A}"/>
              </a:ext>
            </a:extLst>
          </p:cNvPr>
          <p:cNvGrpSpPr/>
          <p:nvPr/>
        </p:nvGrpSpPr>
        <p:grpSpPr>
          <a:xfrm>
            <a:off x="7842323" y="223669"/>
            <a:ext cx="4249678" cy="6428500"/>
            <a:chOff x="7842323" y="344245"/>
            <a:chExt cx="4249678" cy="6428500"/>
          </a:xfrm>
        </p:grpSpPr>
        <p:grpSp>
          <p:nvGrpSpPr>
            <p:cNvPr id="15" name="Group 14">
              <a:extLst>
                <a:ext uri="{FF2B5EF4-FFF2-40B4-BE49-F238E27FC236}">
                  <a16:creationId xmlns:a16="http://schemas.microsoft.com/office/drawing/2014/main" id="{8DDEC3BE-BEF6-46FB-BF5C-7ACFC386F9B6}"/>
                </a:ext>
              </a:extLst>
            </p:cNvPr>
            <p:cNvGrpSpPr/>
            <p:nvPr/>
          </p:nvGrpSpPr>
          <p:grpSpPr>
            <a:xfrm>
              <a:off x="7842323" y="344245"/>
              <a:ext cx="4249678" cy="6303981"/>
              <a:chOff x="7896113" y="-21516"/>
              <a:chExt cx="4249678" cy="6303981"/>
            </a:xfrm>
          </p:grpSpPr>
          <p:sp>
            <p:nvSpPr>
              <p:cNvPr id="17" name="Freeform: Shape 16">
                <a:extLst>
                  <a:ext uri="{FF2B5EF4-FFF2-40B4-BE49-F238E27FC236}">
                    <a16:creationId xmlns:a16="http://schemas.microsoft.com/office/drawing/2014/main" id="{3582C609-19FC-4567-8A8D-403E4867C919}"/>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 name="Freeform: Shape 17">
                <a:extLst>
                  <a:ext uri="{FF2B5EF4-FFF2-40B4-BE49-F238E27FC236}">
                    <a16:creationId xmlns:a16="http://schemas.microsoft.com/office/drawing/2014/main" id="{A30F1DF4-788D-4436-B35B-78183DD23BF5}"/>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6" name="Arc 15">
              <a:extLst>
                <a:ext uri="{FF2B5EF4-FFF2-40B4-BE49-F238E27FC236}">
                  <a16:creationId xmlns:a16="http://schemas.microsoft.com/office/drawing/2014/main" id="{8FEC667A-5BC2-4191-B9E0-A4F10AA6ED49}"/>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19" name="Group 18">
            <a:extLst>
              <a:ext uri="{FF2B5EF4-FFF2-40B4-BE49-F238E27FC236}">
                <a16:creationId xmlns:a16="http://schemas.microsoft.com/office/drawing/2014/main" id="{FF1ABA44-1DCA-4191-AE64-75612C167F8F}"/>
              </a:ext>
            </a:extLst>
          </p:cNvPr>
          <p:cNvGrpSpPr/>
          <p:nvPr/>
        </p:nvGrpSpPr>
        <p:grpSpPr>
          <a:xfrm>
            <a:off x="7223760" y="2753252"/>
            <a:ext cx="757120" cy="3762103"/>
            <a:chOff x="7223760" y="2753252"/>
            <a:chExt cx="757120" cy="3762103"/>
          </a:xfrm>
        </p:grpSpPr>
        <p:sp>
          <p:nvSpPr>
            <p:cNvPr id="20" name="Rectangle 19">
              <a:extLst>
                <a:ext uri="{FF2B5EF4-FFF2-40B4-BE49-F238E27FC236}">
                  <a16:creationId xmlns:a16="http://schemas.microsoft.com/office/drawing/2014/main" id="{22C27BA1-A211-4E2F-9736-48A32ABAFB6B}"/>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 name="Freeform: Shape 20">
              <a:extLst>
                <a:ext uri="{FF2B5EF4-FFF2-40B4-BE49-F238E27FC236}">
                  <a16:creationId xmlns:a16="http://schemas.microsoft.com/office/drawing/2014/main" id="{828A147D-B2EC-429A-A5BB-BBFCD551EA76}"/>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2" name="Group 21">
            <a:extLst>
              <a:ext uri="{FF2B5EF4-FFF2-40B4-BE49-F238E27FC236}">
                <a16:creationId xmlns:a16="http://schemas.microsoft.com/office/drawing/2014/main" id="{9A113ED8-94C0-4411-AB23-04DDE62D1C33}"/>
              </a:ext>
            </a:extLst>
          </p:cNvPr>
          <p:cNvGrpSpPr/>
          <p:nvPr/>
        </p:nvGrpSpPr>
        <p:grpSpPr>
          <a:xfrm>
            <a:off x="9730290" y="5381958"/>
            <a:ext cx="450321" cy="404039"/>
            <a:chOff x="9730290" y="5502534"/>
            <a:chExt cx="450321" cy="404039"/>
          </a:xfrm>
        </p:grpSpPr>
        <p:sp>
          <p:nvSpPr>
            <p:cNvPr id="23" name="Oval 22">
              <a:extLst>
                <a:ext uri="{FF2B5EF4-FFF2-40B4-BE49-F238E27FC236}">
                  <a16:creationId xmlns:a16="http://schemas.microsoft.com/office/drawing/2014/main" id="{40B938BD-4C85-4088-BC8A-8197E62C9A38}"/>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 name="Oval 23">
              <a:extLst>
                <a:ext uri="{FF2B5EF4-FFF2-40B4-BE49-F238E27FC236}">
                  <a16:creationId xmlns:a16="http://schemas.microsoft.com/office/drawing/2014/main" id="{52ED8DE5-9164-4F2D-A256-0AB5C009052E}"/>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 name="Oval 24">
              <a:extLst>
                <a:ext uri="{FF2B5EF4-FFF2-40B4-BE49-F238E27FC236}">
                  <a16:creationId xmlns:a16="http://schemas.microsoft.com/office/drawing/2014/main" id="{AEA02779-364F-4BF8-B67A-18DD95922D5D}"/>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 name="Oval 25">
              <a:extLst>
                <a:ext uri="{FF2B5EF4-FFF2-40B4-BE49-F238E27FC236}">
                  <a16:creationId xmlns:a16="http://schemas.microsoft.com/office/drawing/2014/main" id="{E6E6E604-A2F3-456F-90D7-676581C2E5B9}"/>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 name="Oval 26">
              <a:extLst>
                <a:ext uri="{FF2B5EF4-FFF2-40B4-BE49-F238E27FC236}">
                  <a16:creationId xmlns:a16="http://schemas.microsoft.com/office/drawing/2014/main" id="{DA329963-47E6-49FA-8B5D-615014E24AD8}"/>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8" name="Group 27">
            <a:extLst>
              <a:ext uri="{FF2B5EF4-FFF2-40B4-BE49-F238E27FC236}">
                <a16:creationId xmlns:a16="http://schemas.microsoft.com/office/drawing/2014/main" id="{B31FA023-B9F1-4E25-A9F0-A233A5F14D97}"/>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5B523C46-AA66-431D-AA5B-8DB22BF9B7BF}"/>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 name="Oval 29">
              <a:extLst>
                <a:ext uri="{FF2B5EF4-FFF2-40B4-BE49-F238E27FC236}">
                  <a16:creationId xmlns:a16="http://schemas.microsoft.com/office/drawing/2014/main" id="{20A4F640-FC1D-4C0F-A8CA-9FDBCE73598F}"/>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 name="Oval 30">
              <a:extLst>
                <a:ext uri="{FF2B5EF4-FFF2-40B4-BE49-F238E27FC236}">
                  <a16:creationId xmlns:a16="http://schemas.microsoft.com/office/drawing/2014/main" id="{7AD27051-9ABE-4A41-93D8-88E54197E968}"/>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 name="Oval 31">
              <a:extLst>
                <a:ext uri="{FF2B5EF4-FFF2-40B4-BE49-F238E27FC236}">
                  <a16:creationId xmlns:a16="http://schemas.microsoft.com/office/drawing/2014/main" id="{AF1F36C3-E07B-4B9E-ACEE-9AB3F6FD4F3A}"/>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3" name="Group 32">
            <a:extLst>
              <a:ext uri="{FF2B5EF4-FFF2-40B4-BE49-F238E27FC236}">
                <a16:creationId xmlns:a16="http://schemas.microsoft.com/office/drawing/2014/main" id="{467B88A0-7195-4976-98C5-E297DA31E961}"/>
              </a:ext>
            </a:extLst>
          </p:cNvPr>
          <p:cNvGrpSpPr/>
          <p:nvPr/>
        </p:nvGrpSpPr>
        <p:grpSpPr>
          <a:xfrm>
            <a:off x="8482403" y="3991360"/>
            <a:ext cx="280352" cy="274320"/>
            <a:chOff x="1412620" y="3091725"/>
            <a:chExt cx="280352" cy="274320"/>
          </a:xfrm>
        </p:grpSpPr>
        <p:sp>
          <p:nvSpPr>
            <p:cNvPr id="34" name="Oval 33">
              <a:extLst>
                <a:ext uri="{FF2B5EF4-FFF2-40B4-BE49-F238E27FC236}">
                  <a16:creationId xmlns:a16="http://schemas.microsoft.com/office/drawing/2014/main" id="{1B256394-63DA-40B9-AA9D-F2DC6BD574E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5" name="Oval 34">
              <a:extLst>
                <a:ext uri="{FF2B5EF4-FFF2-40B4-BE49-F238E27FC236}">
                  <a16:creationId xmlns:a16="http://schemas.microsoft.com/office/drawing/2014/main" id="{1DA2CD76-FBB5-4A48-837D-DB48BBD01CC0}"/>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6" name="Oval 35">
              <a:extLst>
                <a:ext uri="{FF2B5EF4-FFF2-40B4-BE49-F238E27FC236}">
                  <a16:creationId xmlns:a16="http://schemas.microsoft.com/office/drawing/2014/main" id="{886CE689-A6FA-4EB5-B67E-CB1026286B9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7" name="Oval 36">
              <a:extLst>
                <a:ext uri="{FF2B5EF4-FFF2-40B4-BE49-F238E27FC236}">
                  <a16:creationId xmlns:a16="http://schemas.microsoft.com/office/drawing/2014/main" id="{D3F1D3E4-2C58-4B5B-84B4-BBACE3F4C4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8" name="Oval 37">
              <a:extLst>
                <a:ext uri="{FF2B5EF4-FFF2-40B4-BE49-F238E27FC236}">
                  <a16:creationId xmlns:a16="http://schemas.microsoft.com/office/drawing/2014/main" id="{8BA02627-971E-4940-BBCF-A135F03750E4}"/>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9" name="Oval 38">
              <a:extLst>
                <a:ext uri="{FF2B5EF4-FFF2-40B4-BE49-F238E27FC236}">
                  <a16:creationId xmlns:a16="http://schemas.microsoft.com/office/drawing/2014/main" id="{70A4D61F-896C-44F3-AB70-FFC391D6AED1}"/>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0" name="Oval 39">
              <a:extLst>
                <a:ext uri="{FF2B5EF4-FFF2-40B4-BE49-F238E27FC236}">
                  <a16:creationId xmlns:a16="http://schemas.microsoft.com/office/drawing/2014/main" id="{0B936B91-B9A1-4959-A557-F0D4E9D4B02D}"/>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1" name="Oval 40">
              <a:extLst>
                <a:ext uri="{FF2B5EF4-FFF2-40B4-BE49-F238E27FC236}">
                  <a16:creationId xmlns:a16="http://schemas.microsoft.com/office/drawing/2014/main" id="{72DAEA4C-0267-4119-97C7-E6A1A2A86618}"/>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2" name="Oval 41">
              <a:extLst>
                <a:ext uri="{FF2B5EF4-FFF2-40B4-BE49-F238E27FC236}">
                  <a16:creationId xmlns:a16="http://schemas.microsoft.com/office/drawing/2014/main" id="{CB309CAB-45FA-412A-95DB-0849349269BF}"/>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3" name="Oval 42">
              <a:extLst>
                <a:ext uri="{FF2B5EF4-FFF2-40B4-BE49-F238E27FC236}">
                  <a16:creationId xmlns:a16="http://schemas.microsoft.com/office/drawing/2014/main" id="{32A75F3C-A835-44D8-899D-2D0842B8F7D6}"/>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44" name="Group 43">
            <a:extLst>
              <a:ext uri="{FF2B5EF4-FFF2-40B4-BE49-F238E27FC236}">
                <a16:creationId xmlns:a16="http://schemas.microsoft.com/office/drawing/2014/main" id="{80DE09EA-6BCD-4AB9-9938-C45CD42A36B8}"/>
              </a:ext>
            </a:extLst>
          </p:cNvPr>
          <p:cNvGrpSpPr/>
          <p:nvPr/>
        </p:nvGrpSpPr>
        <p:grpSpPr>
          <a:xfrm>
            <a:off x="9481212" y="4028150"/>
            <a:ext cx="280352" cy="274320"/>
            <a:chOff x="1412620" y="3091725"/>
            <a:chExt cx="280352" cy="274320"/>
          </a:xfrm>
        </p:grpSpPr>
        <p:sp>
          <p:nvSpPr>
            <p:cNvPr id="45" name="Oval 44">
              <a:extLst>
                <a:ext uri="{FF2B5EF4-FFF2-40B4-BE49-F238E27FC236}">
                  <a16:creationId xmlns:a16="http://schemas.microsoft.com/office/drawing/2014/main" id="{A02E89B5-F662-4870-94D3-07BFFFB472B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Oval 45">
              <a:extLst>
                <a:ext uri="{FF2B5EF4-FFF2-40B4-BE49-F238E27FC236}">
                  <a16:creationId xmlns:a16="http://schemas.microsoft.com/office/drawing/2014/main" id="{E5ED382A-5E52-42D8-B396-13BDEB10CC1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7" name="Oval 46">
              <a:extLst>
                <a:ext uri="{FF2B5EF4-FFF2-40B4-BE49-F238E27FC236}">
                  <a16:creationId xmlns:a16="http://schemas.microsoft.com/office/drawing/2014/main" id="{5B5EE94E-0824-4C78-A0D6-648EAC983A18}"/>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88A20D41-CBA9-4B9C-9AC3-FB44E532EBF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A74FEF7A-90D8-438E-B1D4-01881B290673}"/>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628126F6-CE23-4312-9477-FAF6EA65DBB6}"/>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84DB4556-8250-4B36-A62F-217CF8EA155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0BDCEDF6-BE34-4AE9-9946-6B19A90CA8F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AE487EBE-24C9-42F2-991E-A288A1360835}"/>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4" name="Oval 53">
              <a:extLst>
                <a:ext uri="{FF2B5EF4-FFF2-40B4-BE49-F238E27FC236}">
                  <a16:creationId xmlns:a16="http://schemas.microsoft.com/office/drawing/2014/main" id="{D9DAFD5E-15E9-458A-B07E-56C9333E11C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8AF72307-997B-4BD9-ABCB-AB7048729AE6}"/>
              </a:ext>
            </a:extLst>
          </p:cNvPr>
          <p:cNvGrpSpPr/>
          <p:nvPr/>
        </p:nvGrpSpPr>
        <p:grpSpPr>
          <a:xfrm>
            <a:off x="10180611" y="3475800"/>
            <a:ext cx="280352" cy="274320"/>
            <a:chOff x="1412620" y="3091725"/>
            <a:chExt cx="280352" cy="274320"/>
          </a:xfrm>
        </p:grpSpPr>
        <p:sp>
          <p:nvSpPr>
            <p:cNvPr id="56" name="Oval 55">
              <a:extLst>
                <a:ext uri="{FF2B5EF4-FFF2-40B4-BE49-F238E27FC236}">
                  <a16:creationId xmlns:a16="http://schemas.microsoft.com/office/drawing/2014/main" id="{B7259E6F-A44C-4E24-9E16-EBB526D020A3}"/>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7" name="Oval 56">
              <a:extLst>
                <a:ext uri="{FF2B5EF4-FFF2-40B4-BE49-F238E27FC236}">
                  <a16:creationId xmlns:a16="http://schemas.microsoft.com/office/drawing/2014/main" id="{6BAAE440-C4B4-4CDB-9BFE-77ED79D289F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C9FEE2E2-1DCA-4371-82E7-155722FE1B6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3808F3A4-E8F1-4B05-BC66-1A1AD1A6E9E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CD3665E6-32D8-4A87-BA85-36023656AF0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1" name="Oval 60">
              <a:extLst>
                <a:ext uri="{FF2B5EF4-FFF2-40B4-BE49-F238E27FC236}">
                  <a16:creationId xmlns:a16="http://schemas.microsoft.com/office/drawing/2014/main" id="{C2724169-DECF-4C59-B140-A026E7A959AA}"/>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2" name="Oval 61">
              <a:extLst>
                <a:ext uri="{FF2B5EF4-FFF2-40B4-BE49-F238E27FC236}">
                  <a16:creationId xmlns:a16="http://schemas.microsoft.com/office/drawing/2014/main" id="{15495812-27BA-49D2-855C-FC26C906ECB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E2A24079-5910-4F41-999E-086D2A638C68}"/>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93D0B3F0-A45C-43A0-864F-2D473567CB4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76AF98DC-0DA6-4D4E-9D59-46A40B530414}"/>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66" name="Group 65">
            <a:extLst>
              <a:ext uri="{FF2B5EF4-FFF2-40B4-BE49-F238E27FC236}">
                <a16:creationId xmlns:a16="http://schemas.microsoft.com/office/drawing/2014/main" id="{3A2759B0-3099-42B4-88D7-C229AB5E8C4B}"/>
              </a:ext>
            </a:extLst>
          </p:cNvPr>
          <p:cNvGrpSpPr/>
          <p:nvPr/>
        </p:nvGrpSpPr>
        <p:grpSpPr>
          <a:xfrm>
            <a:off x="11086000" y="3717556"/>
            <a:ext cx="280352" cy="274320"/>
            <a:chOff x="1412620" y="3091725"/>
            <a:chExt cx="280352" cy="274320"/>
          </a:xfrm>
        </p:grpSpPr>
        <p:sp>
          <p:nvSpPr>
            <p:cNvPr id="67" name="Oval 66">
              <a:extLst>
                <a:ext uri="{FF2B5EF4-FFF2-40B4-BE49-F238E27FC236}">
                  <a16:creationId xmlns:a16="http://schemas.microsoft.com/office/drawing/2014/main" id="{4E2B40E2-9249-4B41-ADD1-26BDA21E32B0}"/>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521E7F65-1F6F-437D-B980-B46B28103AE7}"/>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AB8178B2-7811-4692-8F4F-559A0FA60CB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98868657-3E34-4534-9E63-72CA9618AC06}"/>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06078B1A-B8CF-4E84-9E61-65464D45F2E1}"/>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2" name="Oval 71">
              <a:extLst>
                <a:ext uri="{FF2B5EF4-FFF2-40B4-BE49-F238E27FC236}">
                  <a16:creationId xmlns:a16="http://schemas.microsoft.com/office/drawing/2014/main" id="{D3EE4BF8-8EAA-46EE-80E4-8DF5501CEDC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3" name="Oval 72">
              <a:extLst>
                <a:ext uri="{FF2B5EF4-FFF2-40B4-BE49-F238E27FC236}">
                  <a16:creationId xmlns:a16="http://schemas.microsoft.com/office/drawing/2014/main" id="{659E4B34-C3E8-49B0-9C88-AC6AFDDFF3DD}"/>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7CEDEF2E-C1C6-4104-AD2E-9901A4C2B14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9FA46849-1C88-4B32-8168-78CAB9D213D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AF4318CF-9D9C-43EB-8015-FE7C05A00616}"/>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7" name="Group 76">
            <a:extLst>
              <a:ext uri="{FF2B5EF4-FFF2-40B4-BE49-F238E27FC236}">
                <a16:creationId xmlns:a16="http://schemas.microsoft.com/office/drawing/2014/main" id="{23A96736-AD5D-42C0-B446-11D5DB03A653}"/>
              </a:ext>
            </a:extLst>
          </p:cNvPr>
          <p:cNvGrpSpPr/>
          <p:nvPr/>
        </p:nvGrpSpPr>
        <p:grpSpPr>
          <a:xfrm>
            <a:off x="11194223" y="4309494"/>
            <a:ext cx="280352" cy="274320"/>
            <a:chOff x="1412620" y="3091725"/>
            <a:chExt cx="280352" cy="274320"/>
          </a:xfrm>
        </p:grpSpPr>
        <p:sp>
          <p:nvSpPr>
            <p:cNvPr id="78" name="Oval 77">
              <a:extLst>
                <a:ext uri="{FF2B5EF4-FFF2-40B4-BE49-F238E27FC236}">
                  <a16:creationId xmlns:a16="http://schemas.microsoft.com/office/drawing/2014/main" id="{E175BE20-41A7-4BBF-99E9-FB16743370D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15DA4379-F590-44AE-9EFD-16EC2BDBDD52}"/>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78096B8E-7FB3-4419-B6EB-C04E9F66609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3F1CD8E8-8111-4976-B446-35EF6442B04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93127789-0637-47E1-BB4E-9AC2CAB9A62A}"/>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3" name="Oval 82">
              <a:extLst>
                <a:ext uri="{FF2B5EF4-FFF2-40B4-BE49-F238E27FC236}">
                  <a16:creationId xmlns:a16="http://schemas.microsoft.com/office/drawing/2014/main" id="{2C423B48-83B7-4022-AE65-837522518436}"/>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4" name="Oval 83">
              <a:extLst>
                <a:ext uri="{FF2B5EF4-FFF2-40B4-BE49-F238E27FC236}">
                  <a16:creationId xmlns:a16="http://schemas.microsoft.com/office/drawing/2014/main" id="{A5B9A153-CC5A-400E-B79B-2C31721A214C}"/>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E402639D-6BFB-40D7-89F0-E652079AB064}"/>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57BA6C1-66BE-4402-8A23-FB82B12C8FEF}"/>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B60F6638-CFBB-4B89-B13A-2636E4FDAFE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8" name="Group 87">
            <a:extLst>
              <a:ext uri="{FF2B5EF4-FFF2-40B4-BE49-F238E27FC236}">
                <a16:creationId xmlns:a16="http://schemas.microsoft.com/office/drawing/2014/main" id="{9DE06793-30EA-43AC-BD94-C795E9058DBC}"/>
              </a:ext>
            </a:extLst>
          </p:cNvPr>
          <p:cNvGrpSpPr/>
          <p:nvPr/>
        </p:nvGrpSpPr>
        <p:grpSpPr>
          <a:xfrm>
            <a:off x="10324710" y="4350053"/>
            <a:ext cx="280352" cy="274320"/>
            <a:chOff x="1412620" y="3091725"/>
            <a:chExt cx="280352" cy="274320"/>
          </a:xfrm>
        </p:grpSpPr>
        <p:sp>
          <p:nvSpPr>
            <p:cNvPr id="89" name="Oval 88">
              <a:extLst>
                <a:ext uri="{FF2B5EF4-FFF2-40B4-BE49-F238E27FC236}">
                  <a16:creationId xmlns:a16="http://schemas.microsoft.com/office/drawing/2014/main" id="{D516B296-C45C-4420-A75F-374A94E13C5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1FB6C780-9AE6-4E45-82CE-4F5CB8A2A3E8}"/>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0ABB01D7-7F9D-4173-985C-E3F6C558DF4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AB85095F-742B-4720-9E68-A2243BBE933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59D3A760-B564-4C7B-857F-76196C35120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A38F8A43-D782-40EE-A506-2E95A816666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F9F217-F1BD-46DF-96E3-88ACEF365609}"/>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36DA3CCB-4AB7-43AB-90C8-8B7CCB885B3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7" name="Oval 96">
              <a:extLst>
                <a:ext uri="{FF2B5EF4-FFF2-40B4-BE49-F238E27FC236}">
                  <a16:creationId xmlns:a16="http://schemas.microsoft.com/office/drawing/2014/main" id="{04CD71CB-0D26-4089-8F4C-982465C1164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8" name="Oval 97">
              <a:extLst>
                <a:ext uri="{FF2B5EF4-FFF2-40B4-BE49-F238E27FC236}">
                  <a16:creationId xmlns:a16="http://schemas.microsoft.com/office/drawing/2014/main" id="{4BF2979B-90C2-4B52-8F84-13653CF0DB6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9" name="Group 98">
            <a:extLst>
              <a:ext uri="{FF2B5EF4-FFF2-40B4-BE49-F238E27FC236}">
                <a16:creationId xmlns:a16="http://schemas.microsoft.com/office/drawing/2014/main" id="{D579EFE7-BDE1-4413-A734-B3F1862423F8}"/>
              </a:ext>
            </a:extLst>
          </p:cNvPr>
          <p:cNvGrpSpPr/>
          <p:nvPr/>
        </p:nvGrpSpPr>
        <p:grpSpPr>
          <a:xfrm>
            <a:off x="8825553" y="4787177"/>
            <a:ext cx="280352" cy="274320"/>
            <a:chOff x="1412620" y="3091725"/>
            <a:chExt cx="280352" cy="274320"/>
          </a:xfrm>
        </p:grpSpPr>
        <p:sp>
          <p:nvSpPr>
            <p:cNvPr id="100" name="Oval 99">
              <a:extLst>
                <a:ext uri="{FF2B5EF4-FFF2-40B4-BE49-F238E27FC236}">
                  <a16:creationId xmlns:a16="http://schemas.microsoft.com/office/drawing/2014/main" id="{98E4F871-E416-44A1-8104-64140FA5C39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A09E4449-C42D-49CB-8AF5-F609941ABF55}"/>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F5017BC9-AC32-4E34-AD47-CF74B675F094}"/>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33FC585F-0648-47A0-9842-0F4227C4382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97D62AB-2CFB-4739-BF1D-9319491C07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C64DB735-5D3E-4164-8C43-AAFF7B7EFDED}"/>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0937B713-D3F4-4AD6-B8CC-1277E581F24D}"/>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CA82977E-5FFF-4F6F-9960-5252B4B3FFCC}"/>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8" name="Oval 107">
              <a:extLst>
                <a:ext uri="{FF2B5EF4-FFF2-40B4-BE49-F238E27FC236}">
                  <a16:creationId xmlns:a16="http://schemas.microsoft.com/office/drawing/2014/main" id="{D6D6368D-F582-45E6-A165-C8223270741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9" name="Oval 108">
              <a:extLst>
                <a:ext uri="{FF2B5EF4-FFF2-40B4-BE49-F238E27FC236}">
                  <a16:creationId xmlns:a16="http://schemas.microsoft.com/office/drawing/2014/main" id="{DAA7606A-982F-4DCB-B990-EBFB1723C368}"/>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0" name="Group 109">
            <a:extLst>
              <a:ext uri="{FF2B5EF4-FFF2-40B4-BE49-F238E27FC236}">
                <a16:creationId xmlns:a16="http://schemas.microsoft.com/office/drawing/2014/main" id="{549056E7-87B8-4667-8B40-C4B904DD4111}"/>
              </a:ext>
            </a:extLst>
          </p:cNvPr>
          <p:cNvGrpSpPr/>
          <p:nvPr/>
        </p:nvGrpSpPr>
        <p:grpSpPr>
          <a:xfrm>
            <a:off x="10626023" y="5192633"/>
            <a:ext cx="280352" cy="274320"/>
            <a:chOff x="1412620" y="3091725"/>
            <a:chExt cx="280352" cy="274320"/>
          </a:xfrm>
        </p:grpSpPr>
        <p:sp>
          <p:nvSpPr>
            <p:cNvPr id="111" name="Oval 110">
              <a:extLst>
                <a:ext uri="{FF2B5EF4-FFF2-40B4-BE49-F238E27FC236}">
                  <a16:creationId xmlns:a16="http://schemas.microsoft.com/office/drawing/2014/main" id="{96790E3D-5CEC-4B5C-A876-7FEF2F6A6BE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30DB70CE-6982-4DA2-BBBF-22339F3E8D31}"/>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E22BF665-BC59-44DC-B7EB-47BCE15281F8}"/>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006E241C-868B-426E-9DCB-73F48D3121EF}"/>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C520EF23-59B3-4AC7-B58D-46E7B818746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7B450040-8874-4F94-8321-6FF51C91C546}"/>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4D73F869-E166-4EF5-A0F2-607D0334D41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223FE786-E4E4-4A52-884F-34578CFE3D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9" name="Oval 118">
              <a:extLst>
                <a:ext uri="{FF2B5EF4-FFF2-40B4-BE49-F238E27FC236}">
                  <a16:creationId xmlns:a16="http://schemas.microsoft.com/office/drawing/2014/main" id="{8C7AE32A-962E-4956-870F-6C6B95194F3D}"/>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0" name="Oval 119">
              <a:extLst>
                <a:ext uri="{FF2B5EF4-FFF2-40B4-BE49-F238E27FC236}">
                  <a16:creationId xmlns:a16="http://schemas.microsoft.com/office/drawing/2014/main" id="{A396D92B-59AD-402E-9AD1-2182D2CEDC7B}"/>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21" name="Group 120">
            <a:extLst>
              <a:ext uri="{FF2B5EF4-FFF2-40B4-BE49-F238E27FC236}">
                <a16:creationId xmlns:a16="http://schemas.microsoft.com/office/drawing/2014/main" id="{ABE6EF35-A47F-4586-A535-862D6D819986}"/>
              </a:ext>
            </a:extLst>
          </p:cNvPr>
          <p:cNvGrpSpPr/>
          <p:nvPr/>
        </p:nvGrpSpPr>
        <p:grpSpPr>
          <a:xfrm>
            <a:off x="10039239" y="4842113"/>
            <a:ext cx="280352" cy="274320"/>
            <a:chOff x="1412620" y="3091725"/>
            <a:chExt cx="280352" cy="274320"/>
          </a:xfrm>
        </p:grpSpPr>
        <p:sp>
          <p:nvSpPr>
            <p:cNvPr id="122" name="Oval 121">
              <a:extLst>
                <a:ext uri="{FF2B5EF4-FFF2-40B4-BE49-F238E27FC236}">
                  <a16:creationId xmlns:a16="http://schemas.microsoft.com/office/drawing/2014/main" id="{9CA5DC80-314C-4EDD-A61C-0F77D061B8CE}"/>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12DBC321-0C77-423F-BD55-D02D4026B12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FE44A5F6-98A6-48A9-B72A-B49B72685E9D}"/>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F76E9CF4-81BE-4DD3-97FF-13AD999BA6A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BDDD706C-75CF-43DE-92B4-03DC486DC1A3}"/>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855DEB42-ECA6-4065-BF8A-63D7A22407B6}"/>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FE78AF87-4701-42A6-BFAB-88586EDA79E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131E6514-4166-46D3-8679-3A77736D79E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8C210A2A-69C5-4B66-8C2A-FF7269A2119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CAB7D4F9-921B-410F-83DF-974DD7553B3D}"/>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2" name="Group 131">
            <a:extLst>
              <a:ext uri="{FF2B5EF4-FFF2-40B4-BE49-F238E27FC236}">
                <a16:creationId xmlns:a16="http://schemas.microsoft.com/office/drawing/2014/main" id="{C09D7A67-213E-480B-AFF8-506C31186F14}"/>
              </a:ext>
            </a:extLst>
          </p:cNvPr>
          <p:cNvGrpSpPr/>
          <p:nvPr/>
        </p:nvGrpSpPr>
        <p:grpSpPr>
          <a:xfrm>
            <a:off x="8665500" y="3435139"/>
            <a:ext cx="3098372" cy="2059055"/>
            <a:chOff x="8691409" y="3542404"/>
            <a:chExt cx="3098372" cy="2059055"/>
          </a:xfrm>
        </p:grpSpPr>
        <p:sp>
          <p:nvSpPr>
            <p:cNvPr id="133" name="Oval 132">
              <a:extLst>
                <a:ext uri="{FF2B5EF4-FFF2-40B4-BE49-F238E27FC236}">
                  <a16:creationId xmlns:a16="http://schemas.microsoft.com/office/drawing/2014/main" id="{F9DE0BC5-6ACF-45A4-837B-824F81CFE6BD}"/>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4" name="Oval 133">
              <a:extLst>
                <a:ext uri="{FF2B5EF4-FFF2-40B4-BE49-F238E27FC236}">
                  <a16:creationId xmlns:a16="http://schemas.microsoft.com/office/drawing/2014/main" id="{21D58A00-7260-40BB-9CA8-B5B6DBE8D000}"/>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4FE7D5DC-2524-4D21-8622-A52893680CDD}"/>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8E9ED68F-BCB9-40D2-9C34-D0E6AED0650D}"/>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456E61D3-164D-4DE3-AEDD-1956B866C546}"/>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E8D77DC6-8187-48C8-B105-902EAD4C4806}"/>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27C7CB89-A462-48B5-A7DB-439B978F2184}"/>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5F6B435B-DF58-4758-BA4D-6E66537ECFA7}"/>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C531BCD6-0DEC-4F05-81D3-D2FD9E3F9FE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BA5BA39E-7F69-4EDB-98EC-3DB2AF31CFF4}"/>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E2FF7775-0EBA-421C-A29A-6C1917DBA3CA}"/>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4" name="Oval 143">
              <a:extLst>
                <a:ext uri="{FF2B5EF4-FFF2-40B4-BE49-F238E27FC236}">
                  <a16:creationId xmlns:a16="http://schemas.microsoft.com/office/drawing/2014/main" id="{62081385-3E45-456B-9C9F-9138160923B4}"/>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5" name="Oval 144">
              <a:extLst>
                <a:ext uri="{FF2B5EF4-FFF2-40B4-BE49-F238E27FC236}">
                  <a16:creationId xmlns:a16="http://schemas.microsoft.com/office/drawing/2014/main" id="{9BDCE56A-3D07-4BD5-A71A-962BB999CEB2}"/>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46" name="Oval 145">
            <a:extLst>
              <a:ext uri="{FF2B5EF4-FFF2-40B4-BE49-F238E27FC236}">
                <a16:creationId xmlns:a16="http://schemas.microsoft.com/office/drawing/2014/main" id="{7477607A-4E84-497B-A76B-6D8487C132F5}"/>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3803AC68-2A26-4718-8560-C6324C96DF97}"/>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852F0C97-B795-4370-902D-C648BC8CD913}"/>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2A9D1D27-1520-4958-AF61-5002C54AD7BF}"/>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50" name="Straight Connector 149">
            <a:extLst>
              <a:ext uri="{FF2B5EF4-FFF2-40B4-BE49-F238E27FC236}">
                <a16:creationId xmlns:a16="http://schemas.microsoft.com/office/drawing/2014/main" id="{6116D35B-32A9-45AD-9907-DE7C25AA79D2}"/>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51" name="Oval 150">
            <a:extLst>
              <a:ext uri="{FF2B5EF4-FFF2-40B4-BE49-F238E27FC236}">
                <a16:creationId xmlns:a16="http://schemas.microsoft.com/office/drawing/2014/main" id="{A6D03416-7A84-4179-90D4-03F08CF2C7B8}"/>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52" name="Group 151">
            <a:extLst>
              <a:ext uri="{FF2B5EF4-FFF2-40B4-BE49-F238E27FC236}">
                <a16:creationId xmlns:a16="http://schemas.microsoft.com/office/drawing/2014/main" id="{0E07CFF5-1B14-444C-B02B-9EDA95758203}"/>
              </a:ext>
            </a:extLst>
          </p:cNvPr>
          <p:cNvGrpSpPr/>
          <p:nvPr/>
        </p:nvGrpSpPr>
        <p:grpSpPr>
          <a:xfrm>
            <a:off x="7879184" y="1085583"/>
            <a:ext cx="4169474" cy="1445601"/>
            <a:chOff x="7879184" y="1085583"/>
            <a:chExt cx="4169474" cy="1445601"/>
          </a:xfrm>
        </p:grpSpPr>
        <p:cxnSp>
          <p:nvCxnSpPr>
            <p:cNvPr id="153" name="Straight Connector 152">
              <a:extLst>
                <a:ext uri="{FF2B5EF4-FFF2-40B4-BE49-F238E27FC236}">
                  <a16:creationId xmlns:a16="http://schemas.microsoft.com/office/drawing/2014/main" id="{0FBAB796-31C6-4C9E-826B-9359CD888BD6}"/>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021E155B-0C12-4295-9F36-ED625C75E389}"/>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F287CACA-7A0E-4F4B-B070-C2DB1AB77069}"/>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624E0C95-BCCD-41AE-97A6-0F6A2CCFEFCF}"/>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6BBE0174-AE85-4014-B42E-8ABAEEEF08B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A7B74EE0-6936-44B2-B32F-FB1784C6FFDB}"/>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3BE5C25D-3ECD-473D-981E-2702944F27F3}"/>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E56801ED-589C-45CD-9AB9-1D8B3E336B8F}"/>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EDB6526B-8959-494C-8992-B6E4F2C6872B}"/>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2" name="Group 161">
            <a:extLst>
              <a:ext uri="{FF2B5EF4-FFF2-40B4-BE49-F238E27FC236}">
                <a16:creationId xmlns:a16="http://schemas.microsoft.com/office/drawing/2014/main" id="{A99B5D64-7FD1-41BD-9C7E-838A7B33E0BE}"/>
              </a:ext>
            </a:extLst>
          </p:cNvPr>
          <p:cNvGrpSpPr/>
          <p:nvPr/>
        </p:nvGrpSpPr>
        <p:grpSpPr>
          <a:xfrm>
            <a:off x="8097085" y="2834549"/>
            <a:ext cx="3810000" cy="548328"/>
            <a:chOff x="-512046" y="2583615"/>
            <a:chExt cx="3810000" cy="983416"/>
          </a:xfrm>
        </p:grpSpPr>
        <p:cxnSp>
          <p:nvCxnSpPr>
            <p:cNvPr id="163" name="Straight Arrow Connector 162">
              <a:extLst>
                <a:ext uri="{FF2B5EF4-FFF2-40B4-BE49-F238E27FC236}">
                  <a16:creationId xmlns:a16="http://schemas.microsoft.com/office/drawing/2014/main" id="{7FAEB045-AB29-49DC-968C-D79FC467F6F1}"/>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306AC5DD-5528-433D-AC03-60D3063441FC}"/>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7606CE03-5EF3-4885-9FA1-8FA8507D6C63}"/>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8681FC44-932B-463C-892C-A3FE9594E51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7C1C3973-A6BE-4D5E-B094-4EC2398FDCB8}"/>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9EF4A582-EEAE-4FBD-86DE-30E7C201631B}"/>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C0182CFF-1F44-4B37-BFF9-ABBB65089939}"/>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F491BD0A-2ADC-4D64-A1E0-B484CDCF5A93}"/>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0CD7245C-06F4-431F-8B8A-8D07268952EA}"/>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898755AC-72DC-4891-94BB-E1826B66ABD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9663E04E-26B6-49E0-8F24-10248C415A5D}"/>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174" name="Oval 173">
            <a:extLst>
              <a:ext uri="{FF2B5EF4-FFF2-40B4-BE49-F238E27FC236}">
                <a16:creationId xmlns:a16="http://schemas.microsoft.com/office/drawing/2014/main" id="{2298E04F-4BA4-4282-BF01-2F404EA90156}"/>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75" name="Group 174">
            <a:extLst>
              <a:ext uri="{FF2B5EF4-FFF2-40B4-BE49-F238E27FC236}">
                <a16:creationId xmlns:a16="http://schemas.microsoft.com/office/drawing/2014/main" id="{D33D1383-5085-44A0-A10B-92BD4F2E6A97}"/>
              </a:ext>
            </a:extLst>
          </p:cNvPr>
          <p:cNvGrpSpPr/>
          <p:nvPr/>
        </p:nvGrpSpPr>
        <p:grpSpPr>
          <a:xfrm>
            <a:off x="8195573" y="1390570"/>
            <a:ext cx="3518436" cy="4461300"/>
            <a:chOff x="8195573" y="1390570"/>
            <a:chExt cx="3518436" cy="4461300"/>
          </a:xfrm>
        </p:grpSpPr>
        <p:sp>
          <p:nvSpPr>
            <p:cNvPr id="176" name="Oval 175">
              <a:extLst>
                <a:ext uri="{FF2B5EF4-FFF2-40B4-BE49-F238E27FC236}">
                  <a16:creationId xmlns:a16="http://schemas.microsoft.com/office/drawing/2014/main" id="{CAE560EA-E31C-4321-B27B-16BBE5D4D8C8}"/>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7" name="Oval 176">
              <a:extLst>
                <a:ext uri="{FF2B5EF4-FFF2-40B4-BE49-F238E27FC236}">
                  <a16:creationId xmlns:a16="http://schemas.microsoft.com/office/drawing/2014/main" id="{B6FEC75E-2E50-49FF-B1DC-8A8CD633A8BE}"/>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8" name="Oval 177">
              <a:extLst>
                <a:ext uri="{FF2B5EF4-FFF2-40B4-BE49-F238E27FC236}">
                  <a16:creationId xmlns:a16="http://schemas.microsoft.com/office/drawing/2014/main" id="{30476F2F-554B-40DA-8B1F-EC3C07347CA9}"/>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9" name="Oval 178">
              <a:extLst>
                <a:ext uri="{FF2B5EF4-FFF2-40B4-BE49-F238E27FC236}">
                  <a16:creationId xmlns:a16="http://schemas.microsoft.com/office/drawing/2014/main" id="{5286357E-0A6E-4AB6-9638-1F76D3EBB347}"/>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Oval 179">
              <a:extLst>
                <a:ext uri="{FF2B5EF4-FFF2-40B4-BE49-F238E27FC236}">
                  <a16:creationId xmlns:a16="http://schemas.microsoft.com/office/drawing/2014/main" id="{B1BCE3B3-B782-424C-AD83-06FF6F7A990E}"/>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1" name="Oval 180">
              <a:extLst>
                <a:ext uri="{FF2B5EF4-FFF2-40B4-BE49-F238E27FC236}">
                  <a16:creationId xmlns:a16="http://schemas.microsoft.com/office/drawing/2014/main" id="{8AE24623-7E71-446D-B018-1ED374D6A49F}"/>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2" name="Oval 181">
              <a:extLst>
                <a:ext uri="{FF2B5EF4-FFF2-40B4-BE49-F238E27FC236}">
                  <a16:creationId xmlns:a16="http://schemas.microsoft.com/office/drawing/2014/main" id="{E8315878-0DA5-468C-A53A-0584AC20909A}"/>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3" name="Oval 182">
              <a:extLst>
                <a:ext uri="{FF2B5EF4-FFF2-40B4-BE49-F238E27FC236}">
                  <a16:creationId xmlns:a16="http://schemas.microsoft.com/office/drawing/2014/main" id="{945F6A33-0923-49F4-9D9B-273227DDFD87}"/>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4" name="Oval 183">
              <a:extLst>
                <a:ext uri="{FF2B5EF4-FFF2-40B4-BE49-F238E27FC236}">
                  <a16:creationId xmlns:a16="http://schemas.microsoft.com/office/drawing/2014/main" id="{459E8BAB-3092-4ADB-A61C-29D31EF99FA0}"/>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5" name="Oval 184">
              <a:extLst>
                <a:ext uri="{FF2B5EF4-FFF2-40B4-BE49-F238E27FC236}">
                  <a16:creationId xmlns:a16="http://schemas.microsoft.com/office/drawing/2014/main" id="{0C3B1E93-4F33-4893-8FCB-0750FBC33AC0}"/>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6" name="Oval 185">
              <a:extLst>
                <a:ext uri="{FF2B5EF4-FFF2-40B4-BE49-F238E27FC236}">
                  <a16:creationId xmlns:a16="http://schemas.microsoft.com/office/drawing/2014/main" id="{51DE00FE-F906-4C62-9375-4E6F316ECC7A}"/>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7" name="Oval 186">
              <a:extLst>
                <a:ext uri="{FF2B5EF4-FFF2-40B4-BE49-F238E27FC236}">
                  <a16:creationId xmlns:a16="http://schemas.microsoft.com/office/drawing/2014/main" id="{741330CB-4D1D-45FD-9CB1-A1B8BC9B2F8F}"/>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8" name="Oval 187">
              <a:extLst>
                <a:ext uri="{FF2B5EF4-FFF2-40B4-BE49-F238E27FC236}">
                  <a16:creationId xmlns:a16="http://schemas.microsoft.com/office/drawing/2014/main" id="{BF8DE02B-2C78-4EC7-BB71-426D74426101}"/>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9" name="Oval 188">
              <a:extLst>
                <a:ext uri="{FF2B5EF4-FFF2-40B4-BE49-F238E27FC236}">
                  <a16:creationId xmlns:a16="http://schemas.microsoft.com/office/drawing/2014/main" id="{5C829386-17CC-4A5D-BEF0-A20B78BEFF32}"/>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0" name="Oval 189">
              <a:extLst>
                <a:ext uri="{FF2B5EF4-FFF2-40B4-BE49-F238E27FC236}">
                  <a16:creationId xmlns:a16="http://schemas.microsoft.com/office/drawing/2014/main" id="{40021A08-DF8E-4D10-A69F-73F75DB2D3FA}"/>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1" name="Oval 190">
              <a:extLst>
                <a:ext uri="{FF2B5EF4-FFF2-40B4-BE49-F238E27FC236}">
                  <a16:creationId xmlns:a16="http://schemas.microsoft.com/office/drawing/2014/main" id="{8A0669BF-E44E-4994-8F70-78CBC66C5760}"/>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2" name="Oval 191">
              <a:extLst>
                <a:ext uri="{FF2B5EF4-FFF2-40B4-BE49-F238E27FC236}">
                  <a16:creationId xmlns:a16="http://schemas.microsoft.com/office/drawing/2014/main" id="{B42F0B74-5CFF-4209-BFF9-088ECD07ACBA}"/>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3" name="Oval 192">
              <a:extLst>
                <a:ext uri="{FF2B5EF4-FFF2-40B4-BE49-F238E27FC236}">
                  <a16:creationId xmlns:a16="http://schemas.microsoft.com/office/drawing/2014/main" id="{D0FCAB93-51F1-46CC-A41F-D2FB37779DAC}"/>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4" name="Oval 193">
              <a:extLst>
                <a:ext uri="{FF2B5EF4-FFF2-40B4-BE49-F238E27FC236}">
                  <a16:creationId xmlns:a16="http://schemas.microsoft.com/office/drawing/2014/main" id="{44B28907-5FA9-49A7-8B43-6F64906D129F}"/>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5" name="Oval 194">
              <a:extLst>
                <a:ext uri="{FF2B5EF4-FFF2-40B4-BE49-F238E27FC236}">
                  <a16:creationId xmlns:a16="http://schemas.microsoft.com/office/drawing/2014/main" id="{AD901781-47F3-4123-BEE4-E0EFB1EE44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6" name="Oval 195">
              <a:extLst>
                <a:ext uri="{FF2B5EF4-FFF2-40B4-BE49-F238E27FC236}">
                  <a16:creationId xmlns:a16="http://schemas.microsoft.com/office/drawing/2014/main" id="{5A11E377-F515-4C65-9C11-C973739DA570}"/>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7" name="Oval 196">
              <a:extLst>
                <a:ext uri="{FF2B5EF4-FFF2-40B4-BE49-F238E27FC236}">
                  <a16:creationId xmlns:a16="http://schemas.microsoft.com/office/drawing/2014/main" id="{6652A5AD-9BBE-488E-ACB8-E07AA9E7EB00}"/>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8" name="Oval 197">
              <a:extLst>
                <a:ext uri="{FF2B5EF4-FFF2-40B4-BE49-F238E27FC236}">
                  <a16:creationId xmlns:a16="http://schemas.microsoft.com/office/drawing/2014/main" id="{D81670BB-FBDE-4502-A346-34D4F9DAAA7A}"/>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9" name="Oval 198">
              <a:extLst>
                <a:ext uri="{FF2B5EF4-FFF2-40B4-BE49-F238E27FC236}">
                  <a16:creationId xmlns:a16="http://schemas.microsoft.com/office/drawing/2014/main" id="{984194B4-0D64-4022-8A00-ADC1B47D665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0" name="Oval 199">
              <a:extLst>
                <a:ext uri="{FF2B5EF4-FFF2-40B4-BE49-F238E27FC236}">
                  <a16:creationId xmlns:a16="http://schemas.microsoft.com/office/drawing/2014/main" id="{B5DDE076-272C-4208-9AA2-FCB9AD281B6A}"/>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1" name="Oval 200">
              <a:extLst>
                <a:ext uri="{FF2B5EF4-FFF2-40B4-BE49-F238E27FC236}">
                  <a16:creationId xmlns:a16="http://schemas.microsoft.com/office/drawing/2014/main" id="{C84AA2D7-65AC-42F3-9793-F1BDFAABFD65}"/>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2" name="Oval 201">
              <a:extLst>
                <a:ext uri="{FF2B5EF4-FFF2-40B4-BE49-F238E27FC236}">
                  <a16:creationId xmlns:a16="http://schemas.microsoft.com/office/drawing/2014/main" id="{D8CF84EE-BA51-4E31-B9C5-FC5D874C6A9C}"/>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3" name="Oval 202">
              <a:extLst>
                <a:ext uri="{FF2B5EF4-FFF2-40B4-BE49-F238E27FC236}">
                  <a16:creationId xmlns:a16="http://schemas.microsoft.com/office/drawing/2014/main" id="{CA3CD269-BA80-42FB-A99E-8D80F2E4E98E}"/>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042476FE-1447-4483-B671-77D09CC97460}"/>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5" name="Oval 204">
              <a:extLst>
                <a:ext uri="{FF2B5EF4-FFF2-40B4-BE49-F238E27FC236}">
                  <a16:creationId xmlns:a16="http://schemas.microsoft.com/office/drawing/2014/main" id="{44D0AD28-1A7C-4B65-977E-6D522FB3954D}"/>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6" name="Oval 205">
              <a:extLst>
                <a:ext uri="{FF2B5EF4-FFF2-40B4-BE49-F238E27FC236}">
                  <a16:creationId xmlns:a16="http://schemas.microsoft.com/office/drawing/2014/main" id="{CCCBEED8-7171-4B31-A75B-20F804CB661C}"/>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AAABBE07-7A93-42BF-A9B5-86B1506553D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CFB99E88-3EE2-46D2-B9FB-9FCFC991054A}"/>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B94C672B-C8A5-4196-AFC9-42E957D87166}"/>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981C0970-906E-4BC1-B64D-9ACB44BD195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11" name="Group 210">
            <a:extLst>
              <a:ext uri="{FF2B5EF4-FFF2-40B4-BE49-F238E27FC236}">
                <a16:creationId xmlns:a16="http://schemas.microsoft.com/office/drawing/2014/main" id="{532F6B8F-45CD-4608-85F4-5E0DDF1585D3}"/>
              </a:ext>
            </a:extLst>
          </p:cNvPr>
          <p:cNvGrpSpPr/>
          <p:nvPr/>
        </p:nvGrpSpPr>
        <p:grpSpPr>
          <a:xfrm>
            <a:off x="8604713" y="1396565"/>
            <a:ext cx="3076974" cy="4788535"/>
            <a:chOff x="8604713" y="1396565"/>
            <a:chExt cx="3076974" cy="4788535"/>
          </a:xfrm>
        </p:grpSpPr>
        <p:sp>
          <p:nvSpPr>
            <p:cNvPr id="212" name="Oval 211">
              <a:extLst>
                <a:ext uri="{FF2B5EF4-FFF2-40B4-BE49-F238E27FC236}">
                  <a16:creationId xmlns:a16="http://schemas.microsoft.com/office/drawing/2014/main" id="{459FC814-0428-4C5C-875D-8D6EA8601CCE}"/>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79B3B749-BBC8-4D61-BE42-EC1AC69ED580}"/>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D4FA49DE-F554-41B4-87FB-20B178FF0B9E}"/>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CFF2371D-CBCE-49C5-B086-2EFB030C5F63}"/>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6" name="Oval 215">
              <a:extLst>
                <a:ext uri="{FF2B5EF4-FFF2-40B4-BE49-F238E27FC236}">
                  <a16:creationId xmlns:a16="http://schemas.microsoft.com/office/drawing/2014/main" id="{5DF826D3-28DF-4464-8B5E-499C1A16C99F}"/>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7" name="Oval 216">
              <a:extLst>
                <a:ext uri="{FF2B5EF4-FFF2-40B4-BE49-F238E27FC236}">
                  <a16:creationId xmlns:a16="http://schemas.microsoft.com/office/drawing/2014/main" id="{9A278840-E538-426F-8CA1-66C729545272}"/>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8" name="Oval 217">
              <a:extLst>
                <a:ext uri="{FF2B5EF4-FFF2-40B4-BE49-F238E27FC236}">
                  <a16:creationId xmlns:a16="http://schemas.microsoft.com/office/drawing/2014/main" id="{BE0A17C1-F8A6-43D4-82CD-552A3968A6D7}"/>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9" name="Oval 218">
              <a:extLst>
                <a:ext uri="{FF2B5EF4-FFF2-40B4-BE49-F238E27FC236}">
                  <a16:creationId xmlns:a16="http://schemas.microsoft.com/office/drawing/2014/main" id="{E3477038-886F-45A0-AB03-0C2BB3EF3253}"/>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0" name="Oval 219">
              <a:extLst>
                <a:ext uri="{FF2B5EF4-FFF2-40B4-BE49-F238E27FC236}">
                  <a16:creationId xmlns:a16="http://schemas.microsoft.com/office/drawing/2014/main" id="{F16F64C6-0B0E-4A40-B125-AAC549899A9C}"/>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1" name="Oval 220">
              <a:extLst>
                <a:ext uri="{FF2B5EF4-FFF2-40B4-BE49-F238E27FC236}">
                  <a16:creationId xmlns:a16="http://schemas.microsoft.com/office/drawing/2014/main" id="{F0D6C21F-0F62-4338-A9CE-22D21E715D4F}"/>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2" name="Oval 221">
              <a:extLst>
                <a:ext uri="{FF2B5EF4-FFF2-40B4-BE49-F238E27FC236}">
                  <a16:creationId xmlns:a16="http://schemas.microsoft.com/office/drawing/2014/main" id="{5AB90046-5839-4D97-B70A-725FC9B213DA}"/>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3" name="Oval 222">
              <a:extLst>
                <a:ext uri="{FF2B5EF4-FFF2-40B4-BE49-F238E27FC236}">
                  <a16:creationId xmlns:a16="http://schemas.microsoft.com/office/drawing/2014/main" id="{22E80C16-57E4-46BD-85CB-FE9B3D99DDF9}"/>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4" name="Oval 223">
              <a:extLst>
                <a:ext uri="{FF2B5EF4-FFF2-40B4-BE49-F238E27FC236}">
                  <a16:creationId xmlns:a16="http://schemas.microsoft.com/office/drawing/2014/main" id="{48BCCBEA-13D6-4BAD-AE8E-F6066E048535}"/>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5" name="Oval 224">
              <a:extLst>
                <a:ext uri="{FF2B5EF4-FFF2-40B4-BE49-F238E27FC236}">
                  <a16:creationId xmlns:a16="http://schemas.microsoft.com/office/drawing/2014/main" id="{FE979159-52D8-4DA8-BCBE-08878990A7E6}"/>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Rectangle 226">
            <a:extLst>
              <a:ext uri="{FF2B5EF4-FFF2-40B4-BE49-F238E27FC236}">
                <a16:creationId xmlns:a16="http://schemas.microsoft.com/office/drawing/2014/main" id="{1B866EEA-58A3-48DF-AA70-5779E326EDD8}"/>
              </a:ext>
            </a:extLst>
          </p:cNvPr>
          <p:cNvSpPr/>
          <p:nvPr/>
        </p:nvSpPr>
        <p:spPr>
          <a:xfrm>
            <a:off x="7825839" y="1365662"/>
            <a:ext cx="4275117" cy="1543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08991-1BAC-4961-AB48-5394511BEB03}"/>
              </a:ext>
            </a:extLst>
          </p:cNvPr>
          <p:cNvSpPr>
            <a:spLocks noGrp="1"/>
          </p:cNvSpPr>
          <p:nvPr>
            <p:ph type="title"/>
          </p:nvPr>
        </p:nvSpPr>
        <p:spPr>
          <a:xfrm>
            <a:off x="457200" y="228600"/>
            <a:ext cx="7154884" cy="1143000"/>
          </a:xfrm>
        </p:spPr>
        <p:txBody>
          <a:bodyPr/>
          <a:lstStyle/>
          <a:p>
            <a:r>
              <a:rPr lang="en-US" dirty="0"/>
              <a:t>Floc filter Questions</a:t>
            </a:r>
          </a:p>
        </p:txBody>
      </p:sp>
      <p:sp>
        <p:nvSpPr>
          <p:cNvPr id="3" name="Content Placeholder 2">
            <a:extLst>
              <a:ext uri="{FF2B5EF4-FFF2-40B4-BE49-F238E27FC236}">
                <a16:creationId xmlns:a16="http://schemas.microsoft.com/office/drawing/2014/main" id="{0556A4FA-3022-4406-8E6E-89FB50E71820}"/>
              </a:ext>
            </a:extLst>
          </p:cNvPr>
          <p:cNvSpPr>
            <a:spLocks noGrp="1"/>
          </p:cNvSpPr>
          <p:nvPr>
            <p:ph idx="1"/>
          </p:nvPr>
        </p:nvSpPr>
        <p:spPr>
          <a:xfrm>
            <a:off x="457200" y="1600200"/>
            <a:ext cx="6430488" cy="4525963"/>
          </a:xfrm>
        </p:spPr>
        <p:txBody>
          <a:bodyPr/>
          <a:lstStyle/>
          <a:p>
            <a:r>
              <a:rPr lang="en-US" dirty="0"/>
              <a:t>How will the operator observe the floc filter? (flashlight through the plate settlers… Can we do better?)</a:t>
            </a:r>
          </a:p>
          <a:p>
            <a:r>
              <a:rPr lang="en-US" dirty="0"/>
              <a:t>How could we make it work better?</a:t>
            </a:r>
          </a:p>
          <a:p>
            <a:pPr lvl="1"/>
            <a:r>
              <a:rPr lang="en-US" dirty="0"/>
              <a:t>Waste only full flocs</a:t>
            </a:r>
          </a:p>
          <a:p>
            <a:pPr lvl="1"/>
            <a:r>
              <a:rPr lang="en-US" dirty="0"/>
              <a:t>Add more new flocs</a:t>
            </a:r>
          </a:p>
          <a:p>
            <a:endParaRPr lang="en-US" dirty="0"/>
          </a:p>
        </p:txBody>
      </p:sp>
      <p:grpSp>
        <p:nvGrpSpPr>
          <p:cNvPr id="4" name="Group 3">
            <a:extLst>
              <a:ext uri="{FF2B5EF4-FFF2-40B4-BE49-F238E27FC236}">
                <a16:creationId xmlns:a16="http://schemas.microsoft.com/office/drawing/2014/main" id="{5686CA82-D5B3-47FD-8531-AD0109FB69F3}"/>
              </a:ext>
            </a:extLst>
          </p:cNvPr>
          <p:cNvGrpSpPr/>
          <p:nvPr/>
        </p:nvGrpSpPr>
        <p:grpSpPr>
          <a:xfrm>
            <a:off x="9601402" y="5220595"/>
            <a:ext cx="731520" cy="1282929"/>
            <a:chOff x="9601402" y="5220595"/>
            <a:chExt cx="731520" cy="1282929"/>
          </a:xfrm>
        </p:grpSpPr>
        <p:sp>
          <p:nvSpPr>
            <p:cNvPr id="5" name="Oval 4">
              <a:extLst>
                <a:ext uri="{FF2B5EF4-FFF2-40B4-BE49-F238E27FC236}">
                  <a16:creationId xmlns:a16="http://schemas.microsoft.com/office/drawing/2014/main" id="{9D7F8A37-126E-4185-A236-C11285E740D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6" name="Picture 5">
              <a:extLst>
                <a:ext uri="{FF2B5EF4-FFF2-40B4-BE49-F238E27FC236}">
                  <a16:creationId xmlns:a16="http://schemas.microsoft.com/office/drawing/2014/main" id="{06933773-5B6D-4F89-B207-712BD239AD1F}"/>
                </a:ext>
              </a:extLst>
            </p:cNvPr>
            <p:cNvPicPr>
              <a:picLocks noChangeAspect="1"/>
            </p:cNvPicPr>
            <p:nvPr/>
          </p:nvPicPr>
          <p:blipFill>
            <a:blip r:embed="rId3"/>
            <a:stretch>
              <a:fillRect/>
            </a:stretch>
          </p:blipFill>
          <p:spPr>
            <a:xfrm rot="11133055">
              <a:off x="9873192" y="5843347"/>
              <a:ext cx="150040" cy="660177"/>
            </a:xfrm>
            <a:prstGeom prst="rect">
              <a:avLst/>
            </a:prstGeom>
          </p:spPr>
        </p:pic>
      </p:grpSp>
      <p:grpSp>
        <p:nvGrpSpPr>
          <p:cNvPr id="7" name="Group 6">
            <a:extLst>
              <a:ext uri="{FF2B5EF4-FFF2-40B4-BE49-F238E27FC236}">
                <a16:creationId xmlns:a16="http://schemas.microsoft.com/office/drawing/2014/main" id="{502BD614-0D28-4D22-8042-57E0F8286C5D}"/>
              </a:ext>
            </a:extLst>
          </p:cNvPr>
          <p:cNvGrpSpPr/>
          <p:nvPr/>
        </p:nvGrpSpPr>
        <p:grpSpPr>
          <a:xfrm>
            <a:off x="9753600" y="404941"/>
            <a:ext cx="427124" cy="544446"/>
            <a:chOff x="9753600" y="525517"/>
            <a:chExt cx="427124" cy="544446"/>
          </a:xfrm>
        </p:grpSpPr>
        <p:sp>
          <p:nvSpPr>
            <p:cNvPr id="8" name="Oval 7">
              <a:extLst>
                <a:ext uri="{FF2B5EF4-FFF2-40B4-BE49-F238E27FC236}">
                  <a16:creationId xmlns:a16="http://schemas.microsoft.com/office/drawing/2014/main" id="{50326459-EBBB-4245-9A1E-5924A446ADBE}"/>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 name="Rectangle 8">
              <a:extLst>
                <a:ext uri="{FF2B5EF4-FFF2-40B4-BE49-F238E27FC236}">
                  <a16:creationId xmlns:a16="http://schemas.microsoft.com/office/drawing/2014/main" id="{1B73817E-C335-44E2-B654-AD46773C87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0" name="Oval 9">
            <a:extLst>
              <a:ext uri="{FF2B5EF4-FFF2-40B4-BE49-F238E27FC236}">
                <a16:creationId xmlns:a16="http://schemas.microsoft.com/office/drawing/2014/main" id="{CF8473C8-8D1D-4770-B830-8482577F0C58}"/>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1" name="Group 10">
            <a:extLst>
              <a:ext uri="{FF2B5EF4-FFF2-40B4-BE49-F238E27FC236}">
                <a16:creationId xmlns:a16="http://schemas.microsoft.com/office/drawing/2014/main" id="{A615DF2B-E89F-4A0D-9008-4A1C095BAB2C}"/>
              </a:ext>
            </a:extLst>
          </p:cNvPr>
          <p:cNvGrpSpPr/>
          <p:nvPr/>
        </p:nvGrpSpPr>
        <p:grpSpPr>
          <a:xfrm>
            <a:off x="7842323" y="223669"/>
            <a:ext cx="4249678" cy="6428500"/>
            <a:chOff x="7842323" y="344245"/>
            <a:chExt cx="4249678" cy="6428500"/>
          </a:xfrm>
        </p:grpSpPr>
        <p:grpSp>
          <p:nvGrpSpPr>
            <p:cNvPr id="12" name="Group 11">
              <a:extLst>
                <a:ext uri="{FF2B5EF4-FFF2-40B4-BE49-F238E27FC236}">
                  <a16:creationId xmlns:a16="http://schemas.microsoft.com/office/drawing/2014/main" id="{36C154CD-6FB9-4E90-91B3-6F6BE92968EC}"/>
                </a:ext>
              </a:extLst>
            </p:cNvPr>
            <p:cNvGrpSpPr/>
            <p:nvPr/>
          </p:nvGrpSpPr>
          <p:grpSpPr>
            <a:xfrm>
              <a:off x="7842323" y="344245"/>
              <a:ext cx="4249678" cy="6303981"/>
              <a:chOff x="7896113" y="-21516"/>
              <a:chExt cx="4249678" cy="6303981"/>
            </a:xfrm>
          </p:grpSpPr>
          <p:sp>
            <p:nvSpPr>
              <p:cNvPr id="14" name="Freeform: Shape 13">
                <a:extLst>
                  <a:ext uri="{FF2B5EF4-FFF2-40B4-BE49-F238E27FC236}">
                    <a16:creationId xmlns:a16="http://schemas.microsoft.com/office/drawing/2014/main" id="{1F8723F4-3302-495B-88ED-38CE92893A79}"/>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 name="Freeform: Shape 14">
                <a:extLst>
                  <a:ext uri="{FF2B5EF4-FFF2-40B4-BE49-F238E27FC236}">
                    <a16:creationId xmlns:a16="http://schemas.microsoft.com/office/drawing/2014/main" id="{49B9DE85-67B0-47C8-A317-A30436D9A8E2}"/>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3" name="Arc 12">
              <a:extLst>
                <a:ext uri="{FF2B5EF4-FFF2-40B4-BE49-F238E27FC236}">
                  <a16:creationId xmlns:a16="http://schemas.microsoft.com/office/drawing/2014/main" id="{925185B2-C8F1-4006-8684-AF6673F14EA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16" name="Group 15">
            <a:extLst>
              <a:ext uri="{FF2B5EF4-FFF2-40B4-BE49-F238E27FC236}">
                <a16:creationId xmlns:a16="http://schemas.microsoft.com/office/drawing/2014/main" id="{8BD23D78-4BE9-4EC6-B3CE-C98DC187EC06}"/>
              </a:ext>
            </a:extLst>
          </p:cNvPr>
          <p:cNvGrpSpPr/>
          <p:nvPr/>
        </p:nvGrpSpPr>
        <p:grpSpPr>
          <a:xfrm>
            <a:off x="7223760" y="2753252"/>
            <a:ext cx="757120" cy="3762103"/>
            <a:chOff x="7223760" y="2753252"/>
            <a:chExt cx="757120" cy="3762103"/>
          </a:xfrm>
        </p:grpSpPr>
        <p:sp>
          <p:nvSpPr>
            <p:cNvPr id="17" name="Rectangle 16">
              <a:extLst>
                <a:ext uri="{FF2B5EF4-FFF2-40B4-BE49-F238E27FC236}">
                  <a16:creationId xmlns:a16="http://schemas.microsoft.com/office/drawing/2014/main" id="{7A96F678-75E2-4420-A389-EB173293ADAA}"/>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 name="Freeform: Shape 17">
              <a:extLst>
                <a:ext uri="{FF2B5EF4-FFF2-40B4-BE49-F238E27FC236}">
                  <a16:creationId xmlns:a16="http://schemas.microsoft.com/office/drawing/2014/main" id="{5AFCC228-3BE6-4D48-84E6-18E14997516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9" name="Group 18">
            <a:extLst>
              <a:ext uri="{FF2B5EF4-FFF2-40B4-BE49-F238E27FC236}">
                <a16:creationId xmlns:a16="http://schemas.microsoft.com/office/drawing/2014/main" id="{7BA4CAD3-DE96-43FB-8D04-FFBB943CBF8B}"/>
              </a:ext>
            </a:extLst>
          </p:cNvPr>
          <p:cNvGrpSpPr/>
          <p:nvPr/>
        </p:nvGrpSpPr>
        <p:grpSpPr>
          <a:xfrm>
            <a:off x="9730290" y="5381958"/>
            <a:ext cx="450321" cy="404039"/>
            <a:chOff x="9730290" y="5502534"/>
            <a:chExt cx="450321" cy="404039"/>
          </a:xfrm>
        </p:grpSpPr>
        <p:sp>
          <p:nvSpPr>
            <p:cNvPr id="20" name="Oval 19">
              <a:extLst>
                <a:ext uri="{FF2B5EF4-FFF2-40B4-BE49-F238E27FC236}">
                  <a16:creationId xmlns:a16="http://schemas.microsoft.com/office/drawing/2014/main" id="{6E7A03BD-B2C6-421C-B03A-B5DAF80E0D60}"/>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 name="Oval 20">
              <a:extLst>
                <a:ext uri="{FF2B5EF4-FFF2-40B4-BE49-F238E27FC236}">
                  <a16:creationId xmlns:a16="http://schemas.microsoft.com/office/drawing/2014/main" id="{3A781458-EC44-4DF3-A32D-71C151D91226}"/>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 name="Oval 21">
              <a:extLst>
                <a:ext uri="{FF2B5EF4-FFF2-40B4-BE49-F238E27FC236}">
                  <a16:creationId xmlns:a16="http://schemas.microsoft.com/office/drawing/2014/main" id="{ABF1FF35-FF4A-4F82-89F9-F09E8AB99D51}"/>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 name="Oval 22">
              <a:extLst>
                <a:ext uri="{FF2B5EF4-FFF2-40B4-BE49-F238E27FC236}">
                  <a16:creationId xmlns:a16="http://schemas.microsoft.com/office/drawing/2014/main" id="{7ED04A4D-E045-4B34-9C4F-122369597B48}"/>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 name="Oval 23">
              <a:extLst>
                <a:ext uri="{FF2B5EF4-FFF2-40B4-BE49-F238E27FC236}">
                  <a16:creationId xmlns:a16="http://schemas.microsoft.com/office/drawing/2014/main" id="{06A35638-4F70-4641-9A2A-AA651E72E0BE}"/>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5" name="Group 24">
            <a:extLst>
              <a:ext uri="{FF2B5EF4-FFF2-40B4-BE49-F238E27FC236}">
                <a16:creationId xmlns:a16="http://schemas.microsoft.com/office/drawing/2014/main" id="{1E7CB3F0-9811-4721-AB6F-1D36DA594702}"/>
              </a:ext>
            </a:extLst>
          </p:cNvPr>
          <p:cNvGrpSpPr/>
          <p:nvPr/>
        </p:nvGrpSpPr>
        <p:grpSpPr>
          <a:xfrm>
            <a:off x="9749087" y="5404818"/>
            <a:ext cx="452160" cy="453072"/>
            <a:chOff x="9733048" y="5478331"/>
            <a:chExt cx="452160" cy="453072"/>
          </a:xfrm>
        </p:grpSpPr>
        <p:sp>
          <p:nvSpPr>
            <p:cNvPr id="26" name="Oval 25">
              <a:extLst>
                <a:ext uri="{FF2B5EF4-FFF2-40B4-BE49-F238E27FC236}">
                  <a16:creationId xmlns:a16="http://schemas.microsoft.com/office/drawing/2014/main" id="{5D1CFFD1-B649-4F83-92D1-34192CE19292}"/>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 name="Oval 26">
              <a:extLst>
                <a:ext uri="{FF2B5EF4-FFF2-40B4-BE49-F238E27FC236}">
                  <a16:creationId xmlns:a16="http://schemas.microsoft.com/office/drawing/2014/main" id="{B8A653A8-B804-4989-BA4D-0638663B5C75}"/>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A9BA399B-057C-4C6C-A61B-964180FE3164}"/>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 name="Oval 28">
              <a:extLst>
                <a:ext uri="{FF2B5EF4-FFF2-40B4-BE49-F238E27FC236}">
                  <a16:creationId xmlns:a16="http://schemas.microsoft.com/office/drawing/2014/main" id="{291ED03F-C72D-45B2-828B-35D7DBF848D5}"/>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1" name="Group 30">
            <a:extLst>
              <a:ext uri="{FF2B5EF4-FFF2-40B4-BE49-F238E27FC236}">
                <a16:creationId xmlns:a16="http://schemas.microsoft.com/office/drawing/2014/main" id="{F9284B68-C766-4218-ACDD-5A2C54A2B2CB}"/>
              </a:ext>
            </a:extLst>
          </p:cNvPr>
          <p:cNvGrpSpPr/>
          <p:nvPr/>
        </p:nvGrpSpPr>
        <p:grpSpPr>
          <a:xfrm>
            <a:off x="8482403" y="3991360"/>
            <a:ext cx="280352" cy="274320"/>
            <a:chOff x="1412620" y="3091725"/>
            <a:chExt cx="280352" cy="274320"/>
          </a:xfrm>
        </p:grpSpPr>
        <p:sp>
          <p:nvSpPr>
            <p:cNvPr id="120" name="Oval 119">
              <a:extLst>
                <a:ext uri="{FF2B5EF4-FFF2-40B4-BE49-F238E27FC236}">
                  <a16:creationId xmlns:a16="http://schemas.microsoft.com/office/drawing/2014/main" id="{95D9D9E0-5F43-4E1E-BD26-C8735BCE77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3380FA79-F3EB-43BB-8621-71E574D5BFC6}"/>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5CDFC3AF-441E-42E2-B761-6A5AE746834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3B99646A-8BEC-4872-9600-5E9C2ADC779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155EF91D-8699-48D1-B981-DAF7C5A1B191}"/>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CDA0772D-2C9F-4685-906A-A9F4F909BBE8}"/>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EE72836B-CF5A-48EE-B1A2-3BCBBC35A6CF}"/>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4EC710D1-51CE-42C2-853F-4DEA8C60DE91}"/>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43849092-0CCD-4F68-A80A-6BA0223F5B7D}"/>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FB531E64-7057-4456-BA2F-A69FE58B33DB}"/>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2" name="Group 31">
            <a:extLst>
              <a:ext uri="{FF2B5EF4-FFF2-40B4-BE49-F238E27FC236}">
                <a16:creationId xmlns:a16="http://schemas.microsoft.com/office/drawing/2014/main" id="{EF641904-3506-4133-8D0E-557CCEF708C2}"/>
              </a:ext>
            </a:extLst>
          </p:cNvPr>
          <p:cNvGrpSpPr/>
          <p:nvPr/>
        </p:nvGrpSpPr>
        <p:grpSpPr>
          <a:xfrm>
            <a:off x="9481212" y="4028150"/>
            <a:ext cx="280352" cy="274320"/>
            <a:chOff x="1412620" y="3091725"/>
            <a:chExt cx="280352" cy="274320"/>
          </a:xfrm>
        </p:grpSpPr>
        <p:sp>
          <p:nvSpPr>
            <p:cNvPr id="110" name="Oval 109">
              <a:extLst>
                <a:ext uri="{FF2B5EF4-FFF2-40B4-BE49-F238E27FC236}">
                  <a16:creationId xmlns:a16="http://schemas.microsoft.com/office/drawing/2014/main" id="{CDC86D7C-59EB-4117-A0EC-A2124C92DBF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93B0267F-FF21-4DAE-B579-8AB44FCECD81}"/>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94004450-636B-4F1F-AA30-F660992F93C8}"/>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1B98BE1C-3158-4BB5-B6F2-7805DA7AACC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FF610310-5C0E-4520-8FBF-87952C0A9754}"/>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A5C9CC33-B8F8-40F6-879F-C60CBB5924A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5C47AEC6-BD96-4202-8BC2-16F63EA7277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6883C7C-D092-49FA-849E-A082DEA6916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6FE71B1A-A1D9-4A74-BB4D-77D3E3D38D00}"/>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9" name="Oval 118">
              <a:extLst>
                <a:ext uri="{FF2B5EF4-FFF2-40B4-BE49-F238E27FC236}">
                  <a16:creationId xmlns:a16="http://schemas.microsoft.com/office/drawing/2014/main" id="{CD1CB29B-9021-4DA9-A7C8-F40E333EE36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3" name="Group 32">
            <a:extLst>
              <a:ext uri="{FF2B5EF4-FFF2-40B4-BE49-F238E27FC236}">
                <a16:creationId xmlns:a16="http://schemas.microsoft.com/office/drawing/2014/main" id="{72BE7E8E-8F04-45DC-ADCF-4A55B945BF80}"/>
              </a:ext>
            </a:extLst>
          </p:cNvPr>
          <p:cNvGrpSpPr/>
          <p:nvPr/>
        </p:nvGrpSpPr>
        <p:grpSpPr>
          <a:xfrm>
            <a:off x="10180611" y="3475800"/>
            <a:ext cx="280352" cy="274320"/>
            <a:chOff x="1412620" y="3091725"/>
            <a:chExt cx="280352" cy="274320"/>
          </a:xfrm>
        </p:grpSpPr>
        <p:sp>
          <p:nvSpPr>
            <p:cNvPr id="100" name="Oval 99">
              <a:extLst>
                <a:ext uri="{FF2B5EF4-FFF2-40B4-BE49-F238E27FC236}">
                  <a16:creationId xmlns:a16="http://schemas.microsoft.com/office/drawing/2014/main" id="{D5D08132-EA0B-428F-B2E1-0C8DFF41F593}"/>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3B7D0C6F-E72E-41E7-86F3-B2125EE374F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A53A8A8E-AABE-4D94-91FF-7489724839DA}"/>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B3111C16-351D-4A1C-8639-B5BADA3A0E8A}"/>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4B6EB629-BE1D-4675-9C0E-93FC41435C6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04ADEF3C-9678-4D9E-8F0B-AF03AE941B19}"/>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7AF8F998-B83F-47FF-99C0-1881C10954F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21B29BE0-C727-444F-B361-FEDB2032CB94}"/>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8" name="Oval 107">
              <a:extLst>
                <a:ext uri="{FF2B5EF4-FFF2-40B4-BE49-F238E27FC236}">
                  <a16:creationId xmlns:a16="http://schemas.microsoft.com/office/drawing/2014/main" id="{FB20CDF5-5B28-494E-92F6-06C16C807A3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9" name="Oval 108">
              <a:extLst>
                <a:ext uri="{FF2B5EF4-FFF2-40B4-BE49-F238E27FC236}">
                  <a16:creationId xmlns:a16="http://schemas.microsoft.com/office/drawing/2014/main" id="{B9B816D9-70F6-46F0-97C2-CC0800D7343E}"/>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4" name="Group 33">
            <a:extLst>
              <a:ext uri="{FF2B5EF4-FFF2-40B4-BE49-F238E27FC236}">
                <a16:creationId xmlns:a16="http://schemas.microsoft.com/office/drawing/2014/main" id="{FCD83BC8-3DA1-45B4-A493-70ACDAB4ED2E}"/>
              </a:ext>
            </a:extLst>
          </p:cNvPr>
          <p:cNvGrpSpPr/>
          <p:nvPr/>
        </p:nvGrpSpPr>
        <p:grpSpPr>
          <a:xfrm>
            <a:off x="11086000" y="3717556"/>
            <a:ext cx="280352" cy="274320"/>
            <a:chOff x="1412620" y="3091725"/>
            <a:chExt cx="280352" cy="274320"/>
          </a:xfrm>
        </p:grpSpPr>
        <p:sp>
          <p:nvSpPr>
            <p:cNvPr id="90" name="Oval 89">
              <a:extLst>
                <a:ext uri="{FF2B5EF4-FFF2-40B4-BE49-F238E27FC236}">
                  <a16:creationId xmlns:a16="http://schemas.microsoft.com/office/drawing/2014/main" id="{E180153F-D587-4AA4-B338-92254E45CBA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6987F769-99D4-48AD-B59F-1BC18905826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E996F8F9-C809-4421-934A-4B5AC62A4413}"/>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E699B9E8-F1D3-485D-8B08-AC46913BA32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6ABFD03E-F593-4771-BA49-362F4CC5DD2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D25995FD-EE4B-4B99-A519-58440880DBB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52DAD672-4915-4469-8169-FB8F1DD6074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7" name="Oval 96">
              <a:extLst>
                <a:ext uri="{FF2B5EF4-FFF2-40B4-BE49-F238E27FC236}">
                  <a16:creationId xmlns:a16="http://schemas.microsoft.com/office/drawing/2014/main" id="{C070F410-4E33-47C5-B297-2BE8FD1C4A31}"/>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8" name="Oval 97">
              <a:extLst>
                <a:ext uri="{FF2B5EF4-FFF2-40B4-BE49-F238E27FC236}">
                  <a16:creationId xmlns:a16="http://schemas.microsoft.com/office/drawing/2014/main" id="{8B979CC2-762C-4A95-931E-3D899FC6CBDD}"/>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B75DB3B4-B669-467D-B526-D8CAD34BC5BC}"/>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5" name="Group 34">
            <a:extLst>
              <a:ext uri="{FF2B5EF4-FFF2-40B4-BE49-F238E27FC236}">
                <a16:creationId xmlns:a16="http://schemas.microsoft.com/office/drawing/2014/main" id="{E38498D4-F81A-40B9-9CDF-A7933549F01D}"/>
              </a:ext>
            </a:extLst>
          </p:cNvPr>
          <p:cNvGrpSpPr/>
          <p:nvPr/>
        </p:nvGrpSpPr>
        <p:grpSpPr>
          <a:xfrm>
            <a:off x="11194223" y="4309494"/>
            <a:ext cx="280352" cy="274320"/>
            <a:chOff x="1412620" y="3091725"/>
            <a:chExt cx="280352" cy="274320"/>
          </a:xfrm>
        </p:grpSpPr>
        <p:sp>
          <p:nvSpPr>
            <p:cNvPr id="80" name="Oval 79">
              <a:extLst>
                <a:ext uri="{FF2B5EF4-FFF2-40B4-BE49-F238E27FC236}">
                  <a16:creationId xmlns:a16="http://schemas.microsoft.com/office/drawing/2014/main" id="{F620A743-CDC1-4098-926E-B63F676D46BB}"/>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63031DC0-EC98-4EB6-AFF1-D3ABD7E62741}"/>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06543295-1193-4794-B47C-A4C64769CCB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3" name="Oval 82">
              <a:extLst>
                <a:ext uri="{FF2B5EF4-FFF2-40B4-BE49-F238E27FC236}">
                  <a16:creationId xmlns:a16="http://schemas.microsoft.com/office/drawing/2014/main" id="{84E72DB1-E823-4DEF-BFD2-753923E8F8F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4" name="Oval 83">
              <a:extLst>
                <a:ext uri="{FF2B5EF4-FFF2-40B4-BE49-F238E27FC236}">
                  <a16:creationId xmlns:a16="http://schemas.microsoft.com/office/drawing/2014/main" id="{B217DD78-2322-4D2F-A02C-A4C00D77973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8D632BA4-4823-4E2A-802B-B84F6B3E889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F9AC15B3-D0AF-4038-9385-8679631A48A9}"/>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8F7C9EE8-ADDE-4705-B7BD-F988FFDA60E1}"/>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F08F9EC7-5394-4FE8-B962-EB5ADDF12F0B}"/>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4E7F1FA3-C421-435B-91E5-A9CAC486F36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6" name="Group 35">
            <a:extLst>
              <a:ext uri="{FF2B5EF4-FFF2-40B4-BE49-F238E27FC236}">
                <a16:creationId xmlns:a16="http://schemas.microsoft.com/office/drawing/2014/main" id="{4E69CBFA-52B9-4FE2-81CB-306A7192AF88}"/>
              </a:ext>
            </a:extLst>
          </p:cNvPr>
          <p:cNvGrpSpPr/>
          <p:nvPr/>
        </p:nvGrpSpPr>
        <p:grpSpPr>
          <a:xfrm>
            <a:off x="10324710" y="4350053"/>
            <a:ext cx="280352" cy="274320"/>
            <a:chOff x="1412620" y="3091725"/>
            <a:chExt cx="280352" cy="274320"/>
          </a:xfrm>
        </p:grpSpPr>
        <p:sp>
          <p:nvSpPr>
            <p:cNvPr id="70" name="Oval 69">
              <a:extLst>
                <a:ext uri="{FF2B5EF4-FFF2-40B4-BE49-F238E27FC236}">
                  <a16:creationId xmlns:a16="http://schemas.microsoft.com/office/drawing/2014/main" id="{796B01CC-3E25-411B-A551-F87DF933E3C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4464F457-E922-4BA1-9EFD-20C14B927A98}"/>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2" name="Oval 71">
              <a:extLst>
                <a:ext uri="{FF2B5EF4-FFF2-40B4-BE49-F238E27FC236}">
                  <a16:creationId xmlns:a16="http://schemas.microsoft.com/office/drawing/2014/main" id="{0470BAD0-3B83-4F94-A4DF-23CCD2EE23E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3" name="Oval 72">
              <a:extLst>
                <a:ext uri="{FF2B5EF4-FFF2-40B4-BE49-F238E27FC236}">
                  <a16:creationId xmlns:a16="http://schemas.microsoft.com/office/drawing/2014/main" id="{908ADAE8-63FA-43CB-9436-CE267FD3B82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CE9C93AC-C2A9-46C0-8596-BB1CF8B39694}"/>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44C522EC-0F5E-46FD-8833-DE6FC0972FA9}"/>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7312699B-FEE5-47C0-A870-2192171121BD}"/>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162A157D-A293-4719-8AC4-F84006517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27D7CC30-6E79-42AB-BD37-FE7BBF49DCAB}"/>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14094AC6-12B3-4E86-A15B-1002BB235BAE}"/>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7" name="Group 36">
            <a:extLst>
              <a:ext uri="{FF2B5EF4-FFF2-40B4-BE49-F238E27FC236}">
                <a16:creationId xmlns:a16="http://schemas.microsoft.com/office/drawing/2014/main" id="{3DDC7D33-3469-4FC5-8412-34CACAC0495B}"/>
              </a:ext>
            </a:extLst>
          </p:cNvPr>
          <p:cNvGrpSpPr/>
          <p:nvPr/>
        </p:nvGrpSpPr>
        <p:grpSpPr>
          <a:xfrm>
            <a:off x="8825553" y="4787177"/>
            <a:ext cx="280352" cy="274320"/>
            <a:chOff x="1412620" y="3091725"/>
            <a:chExt cx="280352" cy="274320"/>
          </a:xfrm>
        </p:grpSpPr>
        <p:sp>
          <p:nvSpPr>
            <p:cNvPr id="60" name="Oval 59">
              <a:extLst>
                <a:ext uri="{FF2B5EF4-FFF2-40B4-BE49-F238E27FC236}">
                  <a16:creationId xmlns:a16="http://schemas.microsoft.com/office/drawing/2014/main" id="{812CFBD4-0534-495B-8603-E1C1EBFC6027}"/>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1" name="Oval 60">
              <a:extLst>
                <a:ext uri="{FF2B5EF4-FFF2-40B4-BE49-F238E27FC236}">
                  <a16:creationId xmlns:a16="http://schemas.microsoft.com/office/drawing/2014/main" id="{68D56FC0-EABD-4E74-8373-E2294435F58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2" name="Oval 61">
              <a:extLst>
                <a:ext uri="{FF2B5EF4-FFF2-40B4-BE49-F238E27FC236}">
                  <a16:creationId xmlns:a16="http://schemas.microsoft.com/office/drawing/2014/main" id="{AC5EB214-F967-4491-A77B-2BAC8EE4E33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E7EF0207-BB33-4EE4-AD16-71A1AFDA33B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F265F589-83F5-4296-B898-630FABD0903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BE79111D-BB8F-4754-9A03-89664811A7B9}"/>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1345DCA2-686C-43C2-815D-F52E0D4D646F}"/>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33050FC6-7E55-469B-81BF-B7B1823C810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9DD8C700-E9C5-461A-A5CD-A7363039DE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BC05E028-7F0F-47CF-A6AF-8ADE29CA583B}"/>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8" name="Group 37">
            <a:extLst>
              <a:ext uri="{FF2B5EF4-FFF2-40B4-BE49-F238E27FC236}">
                <a16:creationId xmlns:a16="http://schemas.microsoft.com/office/drawing/2014/main" id="{013079FB-D200-4D47-8FED-2F7E2EE46645}"/>
              </a:ext>
            </a:extLst>
          </p:cNvPr>
          <p:cNvGrpSpPr/>
          <p:nvPr/>
        </p:nvGrpSpPr>
        <p:grpSpPr>
          <a:xfrm>
            <a:off x="10626023" y="5192633"/>
            <a:ext cx="280352" cy="274320"/>
            <a:chOff x="1412620" y="3091725"/>
            <a:chExt cx="280352" cy="274320"/>
          </a:xfrm>
        </p:grpSpPr>
        <p:sp>
          <p:nvSpPr>
            <p:cNvPr id="50" name="Oval 49">
              <a:extLst>
                <a:ext uri="{FF2B5EF4-FFF2-40B4-BE49-F238E27FC236}">
                  <a16:creationId xmlns:a16="http://schemas.microsoft.com/office/drawing/2014/main" id="{E059A959-2C0E-466D-9F91-71644C7F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185956F-CF76-4C49-A2D9-D8DD338EACB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FCF12A17-FC47-493B-A016-060BEF529063}"/>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55582643-4F88-4A50-832E-2AD816EC935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4" name="Oval 53">
              <a:extLst>
                <a:ext uri="{FF2B5EF4-FFF2-40B4-BE49-F238E27FC236}">
                  <a16:creationId xmlns:a16="http://schemas.microsoft.com/office/drawing/2014/main" id="{9D58538A-562D-457E-B3B5-07EC1A24807F}"/>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5" name="Oval 54">
              <a:extLst>
                <a:ext uri="{FF2B5EF4-FFF2-40B4-BE49-F238E27FC236}">
                  <a16:creationId xmlns:a16="http://schemas.microsoft.com/office/drawing/2014/main" id="{AAF9BE9B-BA34-4C93-B6D1-D7F62D059C6A}"/>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6" name="Oval 55">
              <a:extLst>
                <a:ext uri="{FF2B5EF4-FFF2-40B4-BE49-F238E27FC236}">
                  <a16:creationId xmlns:a16="http://schemas.microsoft.com/office/drawing/2014/main" id="{9FF04F9B-6798-49DC-B9A8-004B3A487C89}"/>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7" name="Oval 56">
              <a:extLst>
                <a:ext uri="{FF2B5EF4-FFF2-40B4-BE49-F238E27FC236}">
                  <a16:creationId xmlns:a16="http://schemas.microsoft.com/office/drawing/2014/main" id="{C05FF08B-DD5E-4EBD-A271-F2D1B076B39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2D59330D-7082-49DE-8D1C-DF6022009F20}"/>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7B042F87-B27A-4CD0-949E-97A5F1513C44}"/>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9" name="Group 38">
            <a:extLst>
              <a:ext uri="{FF2B5EF4-FFF2-40B4-BE49-F238E27FC236}">
                <a16:creationId xmlns:a16="http://schemas.microsoft.com/office/drawing/2014/main" id="{A7D3F9DB-91F3-41F0-BD2E-4838DE9CA071}"/>
              </a:ext>
            </a:extLst>
          </p:cNvPr>
          <p:cNvGrpSpPr/>
          <p:nvPr/>
        </p:nvGrpSpPr>
        <p:grpSpPr>
          <a:xfrm>
            <a:off x="10039239" y="4842113"/>
            <a:ext cx="280352" cy="274320"/>
            <a:chOff x="1412620" y="3091725"/>
            <a:chExt cx="280352" cy="274320"/>
          </a:xfrm>
        </p:grpSpPr>
        <p:sp>
          <p:nvSpPr>
            <p:cNvPr id="40" name="Oval 39">
              <a:extLst>
                <a:ext uri="{FF2B5EF4-FFF2-40B4-BE49-F238E27FC236}">
                  <a16:creationId xmlns:a16="http://schemas.microsoft.com/office/drawing/2014/main" id="{E7265BC2-9F71-428C-B764-6BDE3606344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1" name="Oval 40">
              <a:extLst>
                <a:ext uri="{FF2B5EF4-FFF2-40B4-BE49-F238E27FC236}">
                  <a16:creationId xmlns:a16="http://schemas.microsoft.com/office/drawing/2014/main" id="{D61832E2-A4AC-4128-AB50-BDF081BDA9A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2" name="Oval 41">
              <a:extLst>
                <a:ext uri="{FF2B5EF4-FFF2-40B4-BE49-F238E27FC236}">
                  <a16:creationId xmlns:a16="http://schemas.microsoft.com/office/drawing/2014/main" id="{C0780391-C98A-4906-B991-D8FA80A68C51}"/>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3" name="Oval 42">
              <a:extLst>
                <a:ext uri="{FF2B5EF4-FFF2-40B4-BE49-F238E27FC236}">
                  <a16:creationId xmlns:a16="http://schemas.microsoft.com/office/drawing/2014/main" id="{9D90D789-AFA1-45F2-A794-E6F86BA75AF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4" name="Oval 43">
              <a:extLst>
                <a:ext uri="{FF2B5EF4-FFF2-40B4-BE49-F238E27FC236}">
                  <a16:creationId xmlns:a16="http://schemas.microsoft.com/office/drawing/2014/main" id="{5260CAAA-9F70-4395-A4A0-18BF5D9656E4}"/>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5" name="Oval 44">
              <a:extLst>
                <a:ext uri="{FF2B5EF4-FFF2-40B4-BE49-F238E27FC236}">
                  <a16:creationId xmlns:a16="http://schemas.microsoft.com/office/drawing/2014/main" id="{6566092D-E6BB-44CA-AE21-C58CD8597786}"/>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Oval 45">
              <a:extLst>
                <a:ext uri="{FF2B5EF4-FFF2-40B4-BE49-F238E27FC236}">
                  <a16:creationId xmlns:a16="http://schemas.microsoft.com/office/drawing/2014/main" id="{9BF55611-C9CC-4E98-8044-A61DAB77859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7" name="Oval 46">
              <a:extLst>
                <a:ext uri="{FF2B5EF4-FFF2-40B4-BE49-F238E27FC236}">
                  <a16:creationId xmlns:a16="http://schemas.microsoft.com/office/drawing/2014/main" id="{B75CEBAB-4906-4A5D-8DD2-9FCE138B5A2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268CBDB7-EB40-4756-8F16-23B8D8689412}"/>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28F5DA2A-5D29-4422-9C10-EB08243C4D1D}"/>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0" name="Group 129">
            <a:extLst>
              <a:ext uri="{FF2B5EF4-FFF2-40B4-BE49-F238E27FC236}">
                <a16:creationId xmlns:a16="http://schemas.microsoft.com/office/drawing/2014/main" id="{F26697A0-0268-4A7F-A677-6A5CC41EBB01}"/>
              </a:ext>
            </a:extLst>
          </p:cNvPr>
          <p:cNvGrpSpPr/>
          <p:nvPr/>
        </p:nvGrpSpPr>
        <p:grpSpPr>
          <a:xfrm>
            <a:off x="8665500" y="3435139"/>
            <a:ext cx="3098372" cy="2059055"/>
            <a:chOff x="8691409" y="3542404"/>
            <a:chExt cx="3098372" cy="2059055"/>
          </a:xfrm>
        </p:grpSpPr>
        <p:sp>
          <p:nvSpPr>
            <p:cNvPr id="131" name="Oval 130">
              <a:extLst>
                <a:ext uri="{FF2B5EF4-FFF2-40B4-BE49-F238E27FC236}">
                  <a16:creationId xmlns:a16="http://schemas.microsoft.com/office/drawing/2014/main" id="{B61794A4-0CFA-419E-BF54-BE3CA281A8ED}"/>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765BEF00-71E2-474A-902C-B2AD41C57BB7}"/>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3" name="Oval 132">
              <a:extLst>
                <a:ext uri="{FF2B5EF4-FFF2-40B4-BE49-F238E27FC236}">
                  <a16:creationId xmlns:a16="http://schemas.microsoft.com/office/drawing/2014/main" id="{0802A463-B070-4041-8A5D-56557A29A72A}"/>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4" name="Oval 133">
              <a:extLst>
                <a:ext uri="{FF2B5EF4-FFF2-40B4-BE49-F238E27FC236}">
                  <a16:creationId xmlns:a16="http://schemas.microsoft.com/office/drawing/2014/main" id="{A19489F0-7AD0-4513-B3A8-E8A86259C9A5}"/>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1E9F3BBE-B727-493F-A181-8A8A3157CDA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2D5C056D-AF5D-4624-A2E7-4A95DA625EBE}"/>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FFB3F7A0-7872-4E14-90CE-026DDE5D8DBC}"/>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BEC3B2EA-36CD-4100-B7EE-60CC367FB94E}"/>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7DE4D62C-8587-4B34-883E-32F12840F65A}"/>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4E1A0E8B-CADB-431F-86FF-70F56E4D9E3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96B285FF-70E8-4C8A-9317-76EB54573FD3}"/>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47599299-0C43-4C02-BDC3-92E28B01754D}"/>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FFF2EC6D-5DF5-4385-A859-8CDE46404EB7}"/>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44" name="Oval 143">
            <a:extLst>
              <a:ext uri="{FF2B5EF4-FFF2-40B4-BE49-F238E27FC236}">
                <a16:creationId xmlns:a16="http://schemas.microsoft.com/office/drawing/2014/main" id="{8D849CB2-9465-4C4B-90FE-A68D4BA481BE}"/>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5" name="Oval 144">
            <a:extLst>
              <a:ext uri="{FF2B5EF4-FFF2-40B4-BE49-F238E27FC236}">
                <a16:creationId xmlns:a16="http://schemas.microsoft.com/office/drawing/2014/main" id="{83CC007E-9CBA-41E7-8982-7157A2309B90}"/>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730C65C-E2E9-42F3-9E2F-0FB6CB4B6694}"/>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9A72956-B2AF-4B20-936E-7763447610F5}"/>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48" name="Straight Connector 147">
            <a:extLst>
              <a:ext uri="{FF2B5EF4-FFF2-40B4-BE49-F238E27FC236}">
                <a16:creationId xmlns:a16="http://schemas.microsoft.com/office/drawing/2014/main" id="{04AD6384-4BAC-4D8E-B8C5-9495D86E6981}"/>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49" name="Oval 148">
            <a:extLst>
              <a:ext uri="{FF2B5EF4-FFF2-40B4-BE49-F238E27FC236}">
                <a16:creationId xmlns:a16="http://schemas.microsoft.com/office/drawing/2014/main" id="{AEEC24BB-566B-4233-AE69-2CB97B3959F5}"/>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50" name="Group 149">
            <a:extLst>
              <a:ext uri="{FF2B5EF4-FFF2-40B4-BE49-F238E27FC236}">
                <a16:creationId xmlns:a16="http://schemas.microsoft.com/office/drawing/2014/main" id="{6E3EC0DD-8684-4EE5-87EC-AA3F899C0CD4}"/>
              </a:ext>
            </a:extLst>
          </p:cNvPr>
          <p:cNvGrpSpPr/>
          <p:nvPr/>
        </p:nvGrpSpPr>
        <p:grpSpPr>
          <a:xfrm>
            <a:off x="7879184" y="1085583"/>
            <a:ext cx="4169474" cy="1445601"/>
            <a:chOff x="7879184" y="1085583"/>
            <a:chExt cx="4169474" cy="1445601"/>
          </a:xfrm>
        </p:grpSpPr>
        <p:cxnSp>
          <p:nvCxnSpPr>
            <p:cNvPr id="151" name="Straight Connector 150">
              <a:extLst>
                <a:ext uri="{FF2B5EF4-FFF2-40B4-BE49-F238E27FC236}">
                  <a16:creationId xmlns:a16="http://schemas.microsoft.com/office/drawing/2014/main" id="{99898FF1-10ED-4CF0-8ACB-A9163C05B2D5}"/>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D2A13EF2-6AD3-4C2F-8132-F94C2A9392D8}"/>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D9389BB6-9A0C-4650-B24F-84F81BE662C8}"/>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DF7A9A8E-3424-4A34-BF3D-7F6BD4FFC4CC}"/>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F2CDEF53-EF14-450E-9963-0DE1524747CE}"/>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C5BCBE2B-B6CC-4F82-932B-103FFA0B0A9D}"/>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A2EAD394-6488-4FB6-B177-CD93C08DE38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314C673D-B492-4D7E-A0F2-77D56977F072}"/>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00C87A4C-9642-433A-AA1C-365FF5B0EF56}"/>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0CF3DC0B-C467-42D2-988B-048D7899FCE3}"/>
              </a:ext>
            </a:extLst>
          </p:cNvPr>
          <p:cNvGrpSpPr/>
          <p:nvPr/>
        </p:nvGrpSpPr>
        <p:grpSpPr>
          <a:xfrm>
            <a:off x="8097085" y="2834549"/>
            <a:ext cx="3810000" cy="548328"/>
            <a:chOff x="-512046" y="2583615"/>
            <a:chExt cx="3810000" cy="983416"/>
          </a:xfrm>
        </p:grpSpPr>
        <p:cxnSp>
          <p:nvCxnSpPr>
            <p:cNvPr id="163" name="Straight Arrow Connector 162">
              <a:extLst>
                <a:ext uri="{FF2B5EF4-FFF2-40B4-BE49-F238E27FC236}">
                  <a16:creationId xmlns:a16="http://schemas.microsoft.com/office/drawing/2014/main" id="{6D70EBDB-7B87-4B49-BA22-873E182C3FC5}"/>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7ECBCE9E-9D3E-4CA2-B0D4-03D9E97EBCC1}"/>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8476382E-C970-43FB-A05B-23FD8C238D25}"/>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93618160-C8CB-4930-88A9-50A3D67F7FD3}"/>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5DF34FB6-29C4-4D11-9F58-E0F447AD6F32}"/>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6648061D-B866-4661-A9A9-F0FEED2FD51C}"/>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87832B9B-BF8E-49D6-85F8-4F6D8400D080}"/>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4DF82BFA-D638-4FA6-9183-FC52A1B0B6F3}"/>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850E4BB4-B336-48E8-9BF8-2FBDFB2B2ED5}"/>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A91DBC9B-4AE4-4F64-9879-D8B7A7600537}"/>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6870115D-2336-49F4-A085-E121805B5F67}"/>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174" name="Oval 173">
            <a:extLst>
              <a:ext uri="{FF2B5EF4-FFF2-40B4-BE49-F238E27FC236}">
                <a16:creationId xmlns:a16="http://schemas.microsoft.com/office/drawing/2014/main" id="{79218E03-AFD1-4B05-A0BE-97EFE55C49CD}"/>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76" name="Group 175">
            <a:extLst>
              <a:ext uri="{FF2B5EF4-FFF2-40B4-BE49-F238E27FC236}">
                <a16:creationId xmlns:a16="http://schemas.microsoft.com/office/drawing/2014/main" id="{6AC64936-B052-4D3F-A92B-D3819F710277}"/>
              </a:ext>
            </a:extLst>
          </p:cNvPr>
          <p:cNvGrpSpPr/>
          <p:nvPr/>
        </p:nvGrpSpPr>
        <p:grpSpPr>
          <a:xfrm>
            <a:off x="8195573" y="1390570"/>
            <a:ext cx="3518436" cy="4461300"/>
            <a:chOff x="8195573" y="1390570"/>
            <a:chExt cx="3518436" cy="4461300"/>
          </a:xfrm>
        </p:grpSpPr>
        <p:sp>
          <p:nvSpPr>
            <p:cNvPr id="177" name="Oval 176">
              <a:extLst>
                <a:ext uri="{FF2B5EF4-FFF2-40B4-BE49-F238E27FC236}">
                  <a16:creationId xmlns:a16="http://schemas.microsoft.com/office/drawing/2014/main" id="{7AE91F1A-2BDA-4F9B-BD24-033A6E0D9673}"/>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8" name="Oval 177">
              <a:extLst>
                <a:ext uri="{FF2B5EF4-FFF2-40B4-BE49-F238E27FC236}">
                  <a16:creationId xmlns:a16="http://schemas.microsoft.com/office/drawing/2014/main" id="{16735AC6-90E2-4E07-AA56-6217174F4143}"/>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9" name="Oval 178">
              <a:extLst>
                <a:ext uri="{FF2B5EF4-FFF2-40B4-BE49-F238E27FC236}">
                  <a16:creationId xmlns:a16="http://schemas.microsoft.com/office/drawing/2014/main" id="{2EC1658A-C983-4DF7-9B07-774D5BE3CFB5}"/>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Oval 179">
              <a:extLst>
                <a:ext uri="{FF2B5EF4-FFF2-40B4-BE49-F238E27FC236}">
                  <a16:creationId xmlns:a16="http://schemas.microsoft.com/office/drawing/2014/main" id="{1A0D981F-15C8-4EEA-B7B6-54115449E4FE}"/>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1" name="Oval 180">
              <a:extLst>
                <a:ext uri="{FF2B5EF4-FFF2-40B4-BE49-F238E27FC236}">
                  <a16:creationId xmlns:a16="http://schemas.microsoft.com/office/drawing/2014/main" id="{8D443974-3DDE-46C0-AF32-D4892185BD76}"/>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2" name="Oval 181">
              <a:extLst>
                <a:ext uri="{FF2B5EF4-FFF2-40B4-BE49-F238E27FC236}">
                  <a16:creationId xmlns:a16="http://schemas.microsoft.com/office/drawing/2014/main" id="{8CCB13E7-EDA0-4525-96DA-5382E5B5F42C}"/>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3" name="Oval 182">
              <a:extLst>
                <a:ext uri="{FF2B5EF4-FFF2-40B4-BE49-F238E27FC236}">
                  <a16:creationId xmlns:a16="http://schemas.microsoft.com/office/drawing/2014/main" id="{B480E766-3472-4855-A2AC-452700AF5F5F}"/>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4" name="Oval 183">
              <a:extLst>
                <a:ext uri="{FF2B5EF4-FFF2-40B4-BE49-F238E27FC236}">
                  <a16:creationId xmlns:a16="http://schemas.microsoft.com/office/drawing/2014/main" id="{BB7AB7B0-EE7D-4C5D-9BCD-0E77EA3EB4F6}"/>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5" name="Oval 184">
              <a:extLst>
                <a:ext uri="{FF2B5EF4-FFF2-40B4-BE49-F238E27FC236}">
                  <a16:creationId xmlns:a16="http://schemas.microsoft.com/office/drawing/2014/main" id="{708DBFCE-1B3F-4551-85DC-556EF7D872D9}"/>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6" name="Oval 185">
              <a:extLst>
                <a:ext uri="{FF2B5EF4-FFF2-40B4-BE49-F238E27FC236}">
                  <a16:creationId xmlns:a16="http://schemas.microsoft.com/office/drawing/2014/main" id="{5C31C37B-ED44-439F-9797-9ED27E8A2503}"/>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7" name="Oval 186">
              <a:extLst>
                <a:ext uri="{FF2B5EF4-FFF2-40B4-BE49-F238E27FC236}">
                  <a16:creationId xmlns:a16="http://schemas.microsoft.com/office/drawing/2014/main" id="{913EDE7A-FD46-4A4A-8126-C445AF9CF6CC}"/>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8" name="Oval 187">
              <a:extLst>
                <a:ext uri="{FF2B5EF4-FFF2-40B4-BE49-F238E27FC236}">
                  <a16:creationId xmlns:a16="http://schemas.microsoft.com/office/drawing/2014/main" id="{7FF96F29-D06C-41D1-9E01-C1102A35EFAB}"/>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9" name="Oval 188">
              <a:extLst>
                <a:ext uri="{FF2B5EF4-FFF2-40B4-BE49-F238E27FC236}">
                  <a16:creationId xmlns:a16="http://schemas.microsoft.com/office/drawing/2014/main" id="{9E0989AD-FAC6-440E-93C1-98C7CFC0B037}"/>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0" name="Oval 189">
              <a:extLst>
                <a:ext uri="{FF2B5EF4-FFF2-40B4-BE49-F238E27FC236}">
                  <a16:creationId xmlns:a16="http://schemas.microsoft.com/office/drawing/2014/main" id="{971BCA40-0433-4368-9FDD-E149FDEAE43C}"/>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1" name="Oval 190">
              <a:extLst>
                <a:ext uri="{FF2B5EF4-FFF2-40B4-BE49-F238E27FC236}">
                  <a16:creationId xmlns:a16="http://schemas.microsoft.com/office/drawing/2014/main" id="{1E89D817-5779-4053-94FC-E73641FD93CB}"/>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2" name="Oval 191">
              <a:extLst>
                <a:ext uri="{FF2B5EF4-FFF2-40B4-BE49-F238E27FC236}">
                  <a16:creationId xmlns:a16="http://schemas.microsoft.com/office/drawing/2014/main" id="{B6EDABBC-A602-456F-BF9F-9E8F43138DA6}"/>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3" name="Oval 192">
              <a:extLst>
                <a:ext uri="{FF2B5EF4-FFF2-40B4-BE49-F238E27FC236}">
                  <a16:creationId xmlns:a16="http://schemas.microsoft.com/office/drawing/2014/main" id="{9B544BB2-E6A5-4AE8-A0B9-F3ECD29994CC}"/>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4" name="Oval 193">
              <a:extLst>
                <a:ext uri="{FF2B5EF4-FFF2-40B4-BE49-F238E27FC236}">
                  <a16:creationId xmlns:a16="http://schemas.microsoft.com/office/drawing/2014/main" id="{46B309D0-E925-4010-8AA0-50E73222EA5F}"/>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5" name="Oval 194">
              <a:extLst>
                <a:ext uri="{FF2B5EF4-FFF2-40B4-BE49-F238E27FC236}">
                  <a16:creationId xmlns:a16="http://schemas.microsoft.com/office/drawing/2014/main" id="{0307FE69-4ABA-4925-A713-52A806C57EBB}"/>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6" name="Oval 195">
              <a:extLst>
                <a:ext uri="{FF2B5EF4-FFF2-40B4-BE49-F238E27FC236}">
                  <a16:creationId xmlns:a16="http://schemas.microsoft.com/office/drawing/2014/main" id="{40F028C1-B041-418E-8993-6FF63E5DD40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7" name="Oval 196">
              <a:extLst>
                <a:ext uri="{FF2B5EF4-FFF2-40B4-BE49-F238E27FC236}">
                  <a16:creationId xmlns:a16="http://schemas.microsoft.com/office/drawing/2014/main" id="{3F60A87E-1D56-4F3B-929F-F72A995050FC}"/>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8" name="Oval 197">
              <a:extLst>
                <a:ext uri="{FF2B5EF4-FFF2-40B4-BE49-F238E27FC236}">
                  <a16:creationId xmlns:a16="http://schemas.microsoft.com/office/drawing/2014/main" id="{78360887-E12D-4AD5-BB05-4390CCE10F49}"/>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9" name="Oval 198">
              <a:extLst>
                <a:ext uri="{FF2B5EF4-FFF2-40B4-BE49-F238E27FC236}">
                  <a16:creationId xmlns:a16="http://schemas.microsoft.com/office/drawing/2014/main" id="{4A17416F-86C3-46C7-8BBA-824B247BAAC0}"/>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0" name="Oval 199">
              <a:extLst>
                <a:ext uri="{FF2B5EF4-FFF2-40B4-BE49-F238E27FC236}">
                  <a16:creationId xmlns:a16="http://schemas.microsoft.com/office/drawing/2014/main" id="{D42B9415-276C-4024-93BA-671C74D12268}"/>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1" name="Oval 200">
              <a:extLst>
                <a:ext uri="{FF2B5EF4-FFF2-40B4-BE49-F238E27FC236}">
                  <a16:creationId xmlns:a16="http://schemas.microsoft.com/office/drawing/2014/main" id="{917BDA49-B78A-4067-AB21-D4001D674BF8}"/>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2" name="Oval 201">
              <a:extLst>
                <a:ext uri="{FF2B5EF4-FFF2-40B4-BE49-F238E27FC236}">
                  <a16:creationId xmlns:a16="http://schemas.microsoft.com/office/drawing/2014/main" id="{9DCF0B39-08B5-40D9-A975-321E14201B89}"/>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3" name="Oval 202">
              <a:extLst>
                <a:ext uri="{FF2B5EF4-FFF2-40B4-BE49-F238E27FC236}">
                  <a16:creationId xmlns:a16="http://schemas.microsoft.com/office/drawing/2014/main" id="{18021138-EEA9-4DB9-8D87-8036D9CDC9CA}"/>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AB8A309A-6CA5-48B2-8471-1AC81D0F8A1F}"/>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5" name="Oval 204">
              <a:extLst>
                <a:ext uri="{FF2B5EF4-FFF2-40B4-BE49-F238E27FC236}">
                  <a16:creationId xmlns:a16="http://schemas.microsoft.com/office/drawing/2014/main" id="{8C7519F5-3AF8-4AC0-A575-06519D34471D}"/>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6" name="Oval 205">
              <a:extLst>
                <a:ext uri="{FF2B5EF4-FFF2-40B4-BE49-F238E27FC236}">
                  <a16:creationId xmlns:a16="http://schemas.microsoft.com/office/drawing/2014/main" id="{76FBBABF-6451-4C19-8F5C-2D71271F2FFA}"/>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23FBB5A-76C0-4B2B-B2B4-6A5876CD34EF}"/>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6C5B022-545B-4CB6-9412-C4311D04E016}"/>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114E78D3-3F99-4CE6-9410-4DF57F1779A8}"/>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9AA0B28C-D015-4E45-BDFF-1D41DC47600B}"/>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D3CABEED-86B4-444A-9E8E-FDB62226D174}"/>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12" name="Group 211">
            <a:extLst>
              <a:ext uri="{FF2B5EF4-FFF2-40B4-BE49-F238E27FC236}">
                <a16:creationId xmlns:a16="http://schemas.microsoft.com/office/drawing/2014/main" id="{4CC88E32-8610-4C56-9ADF-D08F15DE0074}"/>
              </a:ext>
            </a:extLst>
          </p:cNvPr>
          <p:cNvGrpSpPr/>
          <p:nvPr/>
        </p:nvGrpSpPr>
        <p:grpSpPr>
          <a:xfrm>
            <a:off x="8604713" y="1396565"/>
            <a:ext cx="3076974" cy="4788535"/>
            <a:chOff x="8604713" y="1396565"/>
            <a:chExt cx="3076974" cy="4788535"/>
          </a:xfrm>
        </p:grpSpPr>
        <p:sp>
          <p:nvSpPr>
            <p:cNvPr id="213" name="Oval 212">
              <a:extLst>
                <a:ext uri="{FF2B5EF4-FFF2-40B4-BE49-F238E27FC236}">
                  <a16:creationId xmlns:a16="http://schemas.microsoft.com/office/drawing/2014/main" id="{167D80C4-155B-4539-8A77-88BC2EC88654}"/>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ECE1C425-1B60-4E49-8FD5-F9165A76830A}"/>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573BFA8-4B6C-4516-98CB-3847D4046CC3}"/>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6" name="Oval 215">
              <a:extLst>
                <a:ext uri="{FF2B5EF4-FFF2-40B4-BE49-F238E27FC236}">
                  <a16:creationId xmlns:a16="http://schemas.microsoft.com/office/drawing/2014/main" id="{7D417327-E98D-46D0-9C75-9749D21FC72D}"/>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7" name="Oval 216">
              <a:extLst>
                <a:ext uri="{FF2B5EF4-FFF2-40B4-BE49-F238E27FC236}">
                  <a16:creationId xmlns:a16="http://schemas.microsoft.com/office/drawing/2014/main" id="{51251402-A4A2-4B41-A0C6-408BE338B2E6}"/>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8" name="Oval 217">
              <a:extLst>
                <a:ext uri="{FF2B5EF4-FFF2-40B4-BE49-F238E27FC236}">
                  <a16:creationId xmlns:a16="http://schemas.microsoft.com/office/drawing/2014/main" id="{5F4C0693-77E8-45AC-856E-8F306A018FCE}"/>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9" name="Oval 218">
              <a:extLst>
                <a:ext uri="{FF2B5EF4-FFF2-40B4-BE49-F238E27FC236}">
                  <a16:creationId xmlns:a16="http://schemas.microsoft.com/office/drawing/2014/main" id="{03BAEDDB-5BA3-41A5-A2FC-1882C2B9E2F8}"/>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0" name="Oval 219">
              <a:extLst>
                <a:ext uri="{FF2B5EF4-FFF2-40B4-BE49-F238E27FC236}">
                  <a16:creationId xmlns:a16="http://schemas.microsoft.com/office/drawing/2014/main" id="{97F9FC1B-F6B0-4789-8E49-01DB81FD021E}"/>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1" name="Oval 220">
              <a:extLst>
                <a:ext uri="{FF2B5EF4-FFF2-40B4-BE49-F238E27FC236}">
                  <a16:creationId xmlns:a16="http://schemas.microsoft.com/office/drawing/2014/main" id="{D7877596-575E-43F5-AD38-F58A55AD2535}"/>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2" name="Oval 221">
              <a:extLst>
                <a:ext uri="{FF2B5EF4-FFF2-40B4-BE49-F238E27FC236}">
                  <a16:creationId xmlns:a16="http://schemas.microsoft.com/office/drawing/2014/main" id="{AF6B13ED-B401-4061-BEE0-A82629ED5137}"/>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3" name="Oval 222">
              <a:extLst>
                <a:ext uri="{FF2B5EF4-FFF2-40B4-BE49-F238E27FC236}">
                  <a16:creationId xmlns:a16="http://schemas.microsoft.com/office/drawing/2014/main" id="{259F3007-1485-451F-8E50-F2AB585B52C3}"/>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4" name="Oval 223">
              <a:extLst>
                <a:ext uri="{FF2B5EF4-FFF2-40B4-BE49-F238E27FC236}">
                  <a16:creationId xmlns:a16="http://schemas.microsoft.com/office/drawing/2014/main" id="{76E3BB08-502B-40F8-A0BC-405B1F013B46}"/>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5" name="Oval 224">
              <a:extLst>
                <a:ext uri="{FF2B5EF4-FFF2-40B4-BE49-F238E27FC236}">
                  <a16:creationId xmlns:a16="http://schemas.microsoft.com/office/drawing/2014/main" id="{55F8882F-3CD3-481C-8D67-D2A6DADEA2FF}"/>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6" name="Oval 225">
              <a:extLst>
                <a:ext uri="{FF2B5EF4-FFF2-40B4-BE49-F238E27FC236}">
                  <a16:creationId xmlns:a16="http://schemas.microsoft.com/office/drawing/2014/main" id="{8EEBA534-4FF1-4B00-9191-54CE71CF3728}"/>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28" name="Group 227">
            <a:extLst>
              <a:ext uri="{FF2B5EF4-FFF2-40B4-BE49-F238E27FC236}">
                <a16:creationId xmlns:a16="http://schemas.microsoft.com/office/drawing/2014/main" id="{3AAA1486-A439-4189-B6A6-1456F00BE2E1}"/>
              </a:ext>
            </a:extLst>
          </p:cNvPr>
          <p:cNvGrpSpPr/>
          <p:nvPr/>
        </p:nvGrpSpPr>
        <p:grpSpPr>
          <a:xfrm>
            <a:off x="4882201" y="4808778"/>
            <a:ext cx="280352" cy="274320"/>
            <a:chOff x="1412620" y="3091725"/>
            <a:chExt cx="280352" cy="274320"/>
          </a:xfrm>
        </p:grpSpPr>
        <p:sp>
          <p:nvSpPr>
            <p:cNvPr id="229" name="Oval 228">
              <a:extLst>
                <a:ext uri="{FF2B5EF4-FFF2-40B4-BE49-F238E27FC236}">
                  <a16:creationId xmlns:a16="http://schemas.microsoft.com/office/drawing/2014/main" id="{9DAA7257-570D-47A0-90EB-5E1664C66F93}"/>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0" name="Oval 229">
              <a:extLst>
                <a:ext uri="{FF2B5EF4-FFF2-40B4-BE49-F238E27FC236}">
                  <a16:creationId xmlns:a16="http://schemas.microsoft.com/office/drawing/2014/main" id="{C816670B-A68F-42EE-908D-088365592D85}"/>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1" name="Oval 230">
              <a:extLst>
                <a:ext uri="{FF2B5EF4-FFF2-40B4-BE49-F238E27FC236}">
                  <a16:creationId xmlns:a16="http://schemas.microsoft.com/office/drawing/2014/main" id="{5DB4F89C-9C33-45E8-A4A4-545BCAFEC6D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2" name="Oval 231">
              <a:extLst>
                <a:ext uri="{FF2B5EF4-FFF2-40B4-BE49-F238E27FC236}">
                  <a16:creationId xmlns:a16="http://schemas.microsoft.com/office/drawing/2014/main" id="{7CCF2EFF-05E6-4AC7-98CF-17E61C68BE83}"/>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3" name="Oval 232">
              <a:extLst>
                <a:ext uri="{FF2B5EF4-FFF2-40B4-BE49-F238E27FC236}">
                  <a16:creationId xmlns:a16="http://schemas.microsoft.com/office/drawing/2014/main" id="{15C572AF-FCBB-4960-BD68-B536F0E9AC7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4" name="Oval 233">
              <a:extLst>
                <a:ext uri="{FF2B5EF4-FFF2-40B4-BE49-F238E27FC236}">
                  <a16:creationId xmlns:a16="http://schemas.microsoft.com/office/drawing/2014/main" id="{6C23683C-A5A5-47F7-AC50-E611F5E93E5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5" name="Oval 234">
              <a:extLst>
                <a:ext uri="{FF2B5EF4-FFF2-40B4-BE49-F238E27FC236}">
                  <a16:creationId xmlns:a16="http://schemas.microsoft.com/office/drawing/2014/main" id="{BCE30348-739E-4495-B40F-1628FCA119A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6" name="Oval 235">
              <a:extLst>
                <a:ext uri="{FF2B5EF4-FFF2-40B4-BE49-F238E27FC236}">
                  <a16:creationId xmlns:a16="http://schemas.microsoft.com/office/drawing/2014/main" id="{8CA3105C-ABBF-428B-B843-6C9D38C6D3A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7" name="Oval 236">
              <a:extLst>
                <a:ext uri="{FF2B5EF4-FFF2-40B4-BE49-F238E27FC236}">
                  <a16:creationId xmlns:a16="http://schemas.microsoft.com/office/drawing/2014/main" id="{3F2790D2-3E48-49C1-9D7D-79B4A4C123CF}"/>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8" name="Oval 237">
              <a:extLst>
                <a:ext uri="{FF2B5EF4-FFF2-40B4-BE49-F238E27FC236}">
                  <a16:creationId xmlns:a16="http://schemas.microsoft.com/office/drawing/2014/main" id="{14FA9A50-CE64-4587-BFB8-B80B28D24C3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39" name="Oval 238">
            <a:extLst>
              <a:ext uri="{FF2B5EF4-FFF2-40B4-BE49-F238E27FC236}">
                <a16:creationId xmlns:a16="http://schemas.microsoft.com/office/drawing/2014/main" id="{C9E20469-B1A9-4AB3-83AA-2F8073E365A9}"/>
              </a:ext>
            </a:extLst>
          </p:cNvPr>
          <p:cNvSpPr/>
          <p:nvPr/>
        </p:nvSpPr>
        <p:spPr>
          <a:xfrm>
            <a:off x="4878391" y="535315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Tree>
    <p:extLst>
      <p:ext uri="{BB962C8B-B14F-4D97-AF65-F5344CB8AC3E}">
        <p14:creationId xmlns:p14="http://schemas.microsoft.com/office/powerpoint/2010/main" val="164060568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8"/>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200" y="228600"/>
            <a:ext cx="3402420" cy="1992086"/>
          </a:xfrm>
        </p:spPr>
        <p:txBody>
          <a:bodyPr/>
          <a:lstStyle/>
          <a:p>
            <a:r>
              <a:rPr lang="en-US" dirty="0"/>
              <a:t>Jet Reverser</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61" name="Group 60">
            <a:extLst>
              <a:ext uri="{FF2B5EF4-FFF2-40B4-BE49-F238E27FC236}">
                <a16:creationId xmlns:a16="http://schemas.microsoft.com/office/drawing/2014/main" id="{468AA159-6548-46AD-816D-63D7C89662B2}"/>
              </a:ext>
            </a:extLst>
          </p:cNvPr>
          <p:cNvGrpSpPr/>
          <p:nvPr/>
        </p:nvGrpSpPr>
        <p:grpSpPr>
          <a:xfrm>
            <a:off x="8482403" y="3991360"/>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028150"/>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475800"/>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717556"/>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309494"/>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350053"/>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787177"/>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192633"/>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842113"/>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57" name="Oval 56">
            <a:extLst>
              <a:ext uri="{FF2B5EF4-FFF2-40B4-BE49-F238E27FC236}">
                <a16:creationId xmlns:a16="http://schemas.microsoft.com/office/drawing/2014/main" id="{F7C64881-D40A-42AA-91D9-18892F299C42}"/>
              </a:ext>
            </a:extLst>
          </p:cNvPr>
          <p:cNvSpPr/>
          <p:nvPr/>
        </p:nvSpPr>
        <p:spPr>
          <a:xfrm>
            <a:off x="8665500" y="3435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01789" y="36250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19341" y="393899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46862" y="36250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195084" y="397163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43306" y="431827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489552" y="354066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12055" y="438436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29026" y="479709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13175" y="441408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15788" y="39532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26406" y="477214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13175" y="521987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1"/>
            </p:custDataLst>
          </p:nvPr>
        </p:nvPicPr>
        <p:blipFill>
          <a:blip r:embed="rId9"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46" name="Group 245">
            <a:extLst>
              <a:ext uri="{FF2B5EF4-FFF2-40B4-BE49-F238E27FC236}">
                <a16:creationId xmlns:a16="http://schemas.microsoft.com/office/drawing/2014/main" id="{C022B988-3728-4495-926A-A9935081244F}"/>
              </a:ext>
            </a:extLst>
          </p:cNvPr>
          <p:cNvGrpSpPr/>
          <p:nvPr/>
        </p:nvGrpSpPr>
        <p:grpSpPr>
          <a:xfrm>
            <a:off x="280866" y="5537354"/>
            <a:ext cx="9540864" cy="990296"/>
            <a:chOff x="2200941" y="4752754"/>
            <a:chExt cx="9540864" cy="990296"/>
          </a:xfrm>
        </p:grpSpPr>
        <p:sp>
          <p:nvSpPr>
            <p:cNvPr id="247" name="TextBox 246">
              <a:extLst>
                <a:ext uri="{FF2B5EF4-FFF2-40B4-BE49-F238E27FC236}">
                  <a16:creationId xmlns:a16="http://schemas.microsoft.com/office/drawing/2014/main" id="{E657A442-FB70-4291-ABFA-0AF0089874C6}"/>
                </a:ext>
              </a:extLst>
            </p:cNvPr>
            <p:cNvSpPr txBox="1"/>
            <p:nvPr/>
          </p:nvSpPr>
          <p:spPr>
            <a:xfrm>
              <a:off x="2200941" y="4752754"/>
              <a:ext cx="6238688" cy="954107"/>
            </a:xfrm>
            <a:prstGeom prst="rect">
              <a:avLst/>
            </a:prstGeom>
            <a:noFill/>
          </p:spPr>
          <p:txBody>
            <a:bodyPr wrap="square" rtlCol="0">
              <a:spAutoFit/>
            </a:bodyPr>
            <a:lstStyle/>
            <a:p>
              <a:r>
                <a:rPr lang="en-US" dirty="0"/>
                <a:t>Jet reverser is key to maintaining the floc filter in suspension</a:t>
              </a:r>
            </a:p>
          </p:txBody>
        </p:sp>
        <p:cxnSp>
          <p:nvCxnSpPr>
            <p:cNvPr id="248" name="Straight Arrow Connector 247">
              <a:extLst>
                <a:ext uri="{FF2B5EF4-FFF2-40B4-BE49-F238E27FC236}">
                  <a16:creationId xmlns:a16="http://schemas.microsoft.com/office/drawing/2014/main" id="{898E7B86-76EE-4AF8-B8A8-3A219FB320D5}"/>
                </a:ext>
              </a:extLst>
            </p:cNvPr>
            <p:cNvCxnSpPr>
              <a:cxnSpLocks/>
              <a:stCxn id="247" idx="3"/>
              <a:endCxn id="4" idx="2"/>
            </p:cNvCxnSpPr>
            <p:nvPr/>
          </p:nvCxnSpPr>
          <p:spPr>
            <a:xfrm>
              <a:off x="8439629" y="5229808"/>
              <a:ext cx="3302176" cy="513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52" name="Group 251">
            <a:extLst>
              <a:ext uri="{FF2B5EF4-FFF2-40B4-BE49-F238E27FC236}">
                <a16:creationId xmlns:a16="http://schemas.microsoft.com/office/drawing/2014/main" id="{2E013BE1-069E-46E1-BFAA-46033B6CA214}"/>
              </a:ext>
            </a:extLst>
          </p:cNvPr>
          <p:cNvGrpSpPr/>
          <p:nvPr/>
        </p:nvGrpSpPr>
        <p:grpSpPr>
          <a:xfrm>
            <a:off x="4777660" y="713348"/>
            <a:ext cx="1537523" cy="1333752"/>
            <a:chOff x="4777660" y="713348"/>
            <a:chExt cx="1537523" cy="1333752"/>
          </a:xfrm>
        </p:grpSpPr>
        <p:pic>
          <p:nvPicPr>
            <p:cNvPr id="253" name="Picture 252" descr="\documentclass{article}&#10;\usepackage{amsmath}&#10;\pagestyle{empty}&#10;\begin{document}&#10;&#10;$$v_c &gt; v_t$$&#10;&#10;&#10;\end{document}" title="IguanaTex Bitmap Display">
              <a:extLst>
                <a:ext uri="{FF2B5EF4-FFF2-40B4-BE49-F238E27FC236}">
                  <a16:creationId xmlns:a16="http://schemas.microsoft.com/office/drawing/2014/main" id="{A453CA9D-B663-4F2E-9475-2AB4342CDE3F}"/>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304" name="Picture 303" descr="\documentclass{article}&#10;\usepackage{amsmath}&#10;\pagestyle{empty}&#10;\begin{document}&#10;&#10;$$v_t &gt; \bar v_{z_{ff}}$$&#10;&#10;&#10;\end{document}" title="IguanaTex Bitmap Display">
              <a:extLst>
                <a:ext uri="{FF2B5EF4-FFF2-40B4-BE49-F238E27FC236}">
                  <a16:creationId xmlns:a16="http://schemas.microsoft.com/office/drawing/2014/main" id="{8EF25674-4800-472A-8ED0-505980814C4D}"/>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305" name="Picture 304" descr="\documentclass{article}&#10;\usepackage{amsmath}&#10;\pagestyle{empty}&#10;\begin{document}&#10;&#10;$$v_t &gt; \bar v_{z_{ff}}$$&#10;&#10;&#10;\end{document}" title="IguanaTex Bitmap Display">
              <a:extLst>
                <a:ext uri="{FF2B5EF4-FFF2-40B4-BE49-F238E27FC236}">
                  <a16:creationId xmlns:a16="http://schemas.microsoft.com/office/drawing/2014/main" id="{9808E155-D296-41EB-B7A4-76B6D6B5EE60}"/>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306" name="Picture 305" descr="\documentclass{article}&#10;\usepackage{amsmath}&#10;\pagestyle{empty}&#10;\begin{document}&#10;&#10;$$\bar v_{z_{ff}} &gt; v_t &gt; v_c$$&#10;&#10;&#10;\end{document}" title="IguanaTex Bitmap Display">
              <a:extLst>
                <a:ext uri="{FF2B5EF4-FFF2-40B4-BE49-F238E27FC236}">
                  <a16:creationId xmlns:a16="http://schemas.microsoft.com/office/drawing/2014/main" id="{23D7BB8F-C099-48BE-8771-E534B0A46361}"/>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38253478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567543" y="5805264"/>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32660" y="76200"/>
            <a:ext cx="8535880" cy="1295400"/>
          </a:xfrm>
        </p:spPr>
        <p:txBody>
          <a:bodyPr/>
          <a:lstStyle/>
          <a:p>
            <a:r>
              <a:rPr lang="en-US" sz="3600" dirty="0"/>
              <a:t>Sedimentation Tank Bottom Geometry determines if floc filter builds</a:t>
            </a:r>
          </a:p>
        </p:txBody>
      </p:sp>
      <p:pic>
        <p:nvPicPr>
          <p:cNvPr id="4" name="200711 flat bottom.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427513" y="1580203"/>
            <a:ext cx="5985162" cy="4488871"/>
          </a:xfrm>
        </p:spPr>
      </p:pic>
      <p:pic>
        <p:nvPicPr>
          <p:cNvPr id="5" name="800ntu_formation100fps1.wm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140535" y="1564574"/>
            <a:ext cx="3429000" cy="4572000"/>
          </a:xfrm>
          <a:prstGeom prst="rect">
            <a:avLst/>
          </a:prstGeom>
        </p:spPr>
      </p:pic>
      <p:sp>
        <p:nvSpPr>
          <p:cNvPr id="3" name="TextBox 2"/>
          <p:cNvSpPr txBox="1"/>
          <p:nvPr/>
        </p:nvSpPr>
        <p:spPr>
          <a:xfrm>
            <a:off x="2620811" y="6233811"/>
            <a:ext cx="2040013" cy="521732"/>
          </a:xfrm>
          <a:prstGeom prst="rect">
            <a:avLst/>
          </a:prstGeom>
          <a:noFill/>
        </p:spPr>
        <p:txBody>
          <a:bodyPr wrap="square" rtlCol="0">
            <a:spAutoFit/>
          </a:bodyPr>
          <a:lstStyle/>
          <a:p>
            <a:r>
              <a:rPr lang="en-US" dirty="0">
                <a:latin typeface="+mn-lt"/>
              </a:rPr>
              <a:t>Flat bottom</a:t>
            </a:r>
          </a:p>
        </p:txBody>
      </p:sp>
      <p:sp>
        <p:nvSpPr>
          <p:cNvPr id="6" name="TextBox 5"/>
          <p:cNvSpPr txBox="1"/>
          <p:nvPr/>
        </p:nvSpPr>
        <p:spPr>
          <a:xfrm>
            <a:off x="8341510" y="6209834"/>
            <a:ext cx="1316579" cy="369332"/>
          </a:xfrm>
          <a:prstGeom prst="rect">
            <a:avLst/>
          </a:prstGeom>
          <a:noFill/>
        </p:spPr>
        <p:txBody>
          <a:bodyPr wrap="none" rtlCol="0">
            <a:spAutoFit/>
          </a:bodyPr>
          <a:lstStyle/>
          <a:p>
            <a:r>
              <a:rPr lang="en-US"/>
              <a:t>Jet Reverser</a:t>
            </a:r>
          </a:p>
        </p:txBody>
      </p:sp>
      <p:sp>
        <p:nvSpPr>
          <p:cNvPr id="7" name="TextBox 6"/>
          <p:cNvSpPr txBox="1"/>
          <p:nvPr/>
        </p:nvSpPr>
        <p:spPr>
          <a:xfrm>
            <a:off x="6969030" y="1945574"/>
            <a:ext cx="1146353" cy="707886"/>
          </a:xfrm>
          <a:prstGeom prst="rect">
            <a:avLst/>
          </a:prstGeom>
          <a:noFill/>
        </p:spPr>
        <p:txBody>
          <a:bodyPr wrap="square" rtlCol="0">
            <a:spAutoFit/>
          </a:bodyPr>
          <a:lstStyle/>
          <a:p>
            <a:r>
              <a:rPr lang="en-US" sz="2000" dirty="0">
                <a:latin typeface="+mn-lt"/>
              </a:rPr>
              <a:t>Floc Hopper</a:t>
            </a:r>
          </a:p>
        </p:txBody>
      </p:sp>
      <p:cxnSp>
        <p:nvCxnSpPr>
          <p:cNvPr id="9" name="Straight Arrow Connector 8"/>
          <p:cNvCxnSpPr>
            <a:stCxn id="7" idx="3"/>
          </p:cNvCxnSpPr>
          <p:nvPr/>
        </p:nvCxnSpPr>
        <p:spPr>
          <a:xfrm>
            <a:off x="8115383" y="2299517"/>
            <a:ext cx="926976" cy="85470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a:stCxn id="6" idx="3"/>
          </p:cNvCxnSpPr>
          <p:nvPr/>
        </p:nvCxnSpPr>
        <p:spPr>
          <a:xfrm flipV="1">
            <a:off x="9658089" y="6017755"/>
            <a:ext cx="1263650" cy="376745"/>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845135" y="3469574"/>
            <a:ext cx="1270248" cy="1015663"/>
          </a:xfrm>
          <a:prstGeom prst="rect">
            <a:avLst/>
          </a:prstGeom>
          <a:noFill/>
        </p:spPr>
        <p:txBody>
          <a:bodyPr wrap="square" rtlCol="0">
            <a:spAutoFit/>
          </a:bodyPr>
          <a:lstStyle/>
          <a:p>
            <a:pPr algn="ctr"/>
            <a:r>
              <a:rPr lang="en-US" sz="2000" dirty="0" err="1">
                <a:latin typeface="+mn-lt"/>
              </a:rPr>
              <a:t>Upflow</a:t>
            </a:r>
            <a:r>
              <a:rPr lang="en-US" sz="2000" dirty="0">
                <a:latin typeface="+mn-lt"/>
              </a:rPr>
              <a:t> velocity is 1 mm/s</a:t>
            </a:r>
          </a:p>
        </p:txBody>
      </p:sp>
    </p:spTree>
    <p:extLst>
      <p:ext uri="{BB962C8B-B14F-4D97-AF65-F5344CB8AC3E}">
        <p14:creationId xmlns:p14="http://schemas.microsoft.com/office/powerpoint/2010/main" val="28641893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458" fill="hold"/>
                                        <p:tgtEl>
                                          <p:spTgt spid="4"/>
                                        </p:tgtEl>
                                      </p:cBhvr>
                                    </p:cmd>
                                  </p:childTnLst>
                                </p:cTn>
                              </p:par>
                              <p:par>
                                <p:cTn id="7" presetID="1" presetClass="mediacall" presetSubtype="0" fill="hold" nodeType="withEffect">
                                  <p:stCondLst>
                                    <p:cond delay="0"/>
                                  </p:stCondLst>
                                  <p:childTnLst>
                                    <p:cmd type="call" cmd="playFrom(0.0)">
                                      <p:cBhvr>
                                        <p:cTn id="8" dur="1345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4"/>
                </p:tgtEl>
              </p:cMediaNode>
            </p:video>
            <p:video>
              <p:cMediaNode vol="80000">
                <p:cTn id="10" repeatCount="indefinite" fill="hold" display="0">
                  <p:stCondLst>
                    <p:cond delay="indefinite"/>
                  </p:stCondLst>
                </p:cTn>
                <p:tgtEl>
                  <p:spTgt spid="5"/>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dirty="0"/>
              <a:t>floc filter </a:t>
            </a:r>
            <a:r>
              <a:rPr lang="en-US" dirty="0" err="1"/>
              <a:t>Resuspender</a:t>
            </a:r>
            <a:endParaRPr lang="en-US" dirty="0"/>
          </a:p>
        </p:txBody>
      </p:sp>
      <p:sp>
        <p:nvSpPr>
          <p:cNvPr id="35" name="TextBox 34"/>
          <p:cNvSpPr txBox="1"/>
          <p:nvPr/>
        </p:nvSpPr>
        <p:spPr>
          <a:xfrm>
            <a:off x="1100665" y="1556195"/>
            <a:ext cx="1370888" cy="400110"/>
          </a:xfrm>
          <a:prstGeom prst="rect">
            <a:avLst/>
          </a:prstGeom>
          <a:noFill/>
        </p:spPr>
        <p:txBody>
          <a:bodyPr wrap="none" rtlCol="0">
            <a:spAutoFit/>
          </a:bodyPr>
          <a:lstStyle/>
          <a:p>
            <a:r>
              <a:rPr lang="en-US" sz="2000" dirty="0"/>
              <a:t>Flat bottom</a:t>
            </a:r>
          </a:p>
        </p:txBody>
      </p:sp>
      <p:sp>
        <p:nvSpPr>
          <p:cNvPr id="36" name="TextBox 35"/>
          <p:cNvSpPr txBox="1"/>
          <p:nvPr/>
        </p:nvSpPr>
        <p:spPr>
          <a:xfrm>
            <a:off x="4943544" y="1526726"/>
            <a:ext cx="1428596" cy="400110"/>
          </a:xfrm>
          <a:prstGeom prst="rect">
            <a:avLst/>
          </a:prstGeom>
          <a:noFill/>
        </p:spPr>
        <p:txBody>
          <a:bodyPr wrap="none" rtlCol="0">
            <a:spAutoFit/>
          </a:bodyPr>
          <a:lstStyle/>
          <a:p>
            <a:r>
              <a:rPr lang="en-US" sz="2000" dirty="0"/>
              <a:t>Centered jet</a:t>
            </a:r>
          </a:p>
        </p:txBody>
      </p:sp>
      <p:sp>
        <p:nvSpPr>
          <p:cNvPr id="37" name="TextBox 36"/>
          <p:cNvSpPr txBox="1"/>
          <p:nvPr/>
        </p:nvSpPr>
        <p:spPr>
          <a:xfrm>
            <a:off x="9702800" y="1499678"/>
            <a:ext cx="1138645" cy="400110"/>
          </a:xfrm>
          <a:prstGeom prst="rect">
            <a:avLst/>
          </a:prstGeom>
          <a:noFill/>
        </p:spPr>
        <p:txBody>
          <a:bodyPr wrap="none" rtlCol="0">
            <a:spAutoFit/>
          </a:bodyPr>
          <a:lstStyle/>
          <a:p>
            <a:r>
              <a:rPr lang="en-US" sz="2000" dirty="0"/>
              <a:t>Offset jet</a:t>
            </a:r>
          </a:p>
        </p:txBody>
      </p:sp>
      <p:pic>
        <p:nvPicPr>
          <p:cNvPr id="2" name="Online Media 1" title="STHT-Floc blanket failure in flat bottom tank">
            <a:hlinkClick r:id="" action="ppaction://media"/>
            <a:extLst>
              <a:ext uri="{FF2B5EF4-FFF2-40B4-BE49-F238E27FC236}">
                <a16:creationId xmlns:a16="http://schemas.microsoft.com/office/drawing/2014/main" id="{46B9BC91-7152-4A36-8AFA-B6405A70708E}"/>
              </a:ext>
            </a:extLst>
          </p:cNvPr>
          <p:cNvPicPr>
            <a:picLocks noRot="1" noChangeAspect="1"/>
          </p:cNvPicPr>
          <p:nvPr>
            <a:videoFile r:link="rId1"/>
          </p:nvPr>
        </p:nvPicPr>
        <p:blipFill rotWithShape="1">
          <a:blip r:embed="rId5"/>
          <a:srcRect l="28334" r="31041"/>
          <a:stretch/>
        </p:blipFill>
        <p:spPr>
          <a:xfrm>
            <a:off x="0" y="1943626"/>
            <a:ext cx="3549269" cy="4914374"/>
          </a:xfrm>
          <a:prstGeom prst="rect">
            <a:avLst/>
          </a:prstGeom>
        </p:spPr>
      </p:pic>
      <p:pic>
        <p:nvPicPr>
          <p:cNvPr id="5" name="Online Media 4" title="STHT-60 degree double inserts with narrower and semicircular trench">
            <a:hlinkClick r:id="" action="ppaction://media"/>
            <a:extLst>
              <a:ext uri="{FF2B5EF4-FFF2-40B4-BE49-F238E27FC236}">
                <a16:creationId xmlns:a16="http://schemas.microsoft.com/office/drawing/2014/main" id="{5A3BD132-F355-4892-A2A6-B00E6D9F8AA1}"/>
              </a:ext>
            </a:extLst>
          </p:cNvPr>
          <p:cNvPicPr>
            <a:picLocks noRot="1" noChangeAspect="1"/>
          </p:cNvPicPr>
          <p:nvPr>
            <a:videoFile r:link="rId2"/>
          </p:nvPr>
        </p:nvPicPr>
        <p:blipFill rotWithShape="1">
          <a:blip r:embed="rId6"/>
          <a:srcRect l="27292" r="33125"/>
          <a:stretch/>
        </p:blipFill>
        <p:spPr>
          <a:xfrm>
            <a:off x="3970867" y="1948390"/>
            <a:ext cx="3454911" cy="4909610"/>
          </a:xfrm>
          <a:prstGeom prst="rect">
            <a:avLst/>
          </a:prstGeom>
        </p:spPr>
      </p:pic>
      <p:pic>
        <p:nvPicPr>
          <p:cNvPr id="6" name="Online Media 5" title="AguaClara floc blanket formation with asymmetric jet">
            <a:hlinkClick r:id="" action="ppaction://media"/>
            <a:extLst>
              <a:ext uri="{FF2B5EF4-FFF2-40B4-BE49-F238E27FC236}">
                <a16:creationId xmlns:a16="http://schemas.microsoft.com/office/drawing/2014/main" id="{8A392AAA-E946-45A8-A56B-0A84CD61AA02}"/>
              </a:ext>
            </a:extLst>
          </p:cNvPr>
          <p:cNvPicPr>
            <a:picLocks noRot="1" noChangeAspect="1"/>
          </p:cNvPicPr>
          <p:nvPr>
            <a:videoFile r:link="rId3"/>
          </p:nvPr>
        </p:nvPicPr>
        <p:blipFill rotWithShape="1">
          <a:blip r:embed="rId7"/>
          <a:srcRect l="27916" r="22083"/>
          <a:stretch/>
        </p:blipFill>
        <p:spPr>
          <a:xfrm>
            <a:off x="7797800" y="1914525"/>
            <a:ext cx="4394200" cy="4943475"/>
          </a:xfrm>
          <a:prstGeom prst="rect">
            <a:avLst/>
          </a:prstGeom>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floc filter </a:t>
            </a:r>
            <a:r>
              <a:rPr lang="en-US" dirty="0" err="1"/>
              <a:t>Resuspender</a:t>
            </a:r>
            <a:endParaRPr lang="en-US" dirty="0"/>
          </a:p>
        </p:txBody>
      </p:sp>
      <p:grpSp>
        <p:nvGrpSpPr>
          <p:cNvPr id="20" name="Group 19"/>
          <p:cNvGrpSpPr/>
          <p:nvPr/>
        </p:nvGrpSpPr>
        <p:grpSpPr>
          <a:xfrm>
            <a:off x="2023649" y="1695331"/>
            <a:ext cx="362312" cy="2943447"/>
            <a:chOff x="6705600" y="2819400"/>
            <a:chExt cx="762000" cy="1676400"/>
          </a:xfrm>
        </p:grpSpPr>
        <p:cxnSp>
          <p:nvCxnSpPr>
            <p:cNvPr id="11" name="Straight Connector 10"/>
            <p:cNvCxnSpPr/>
            <p:nvPr/>
          </p:nvCxnSpPr>
          <p:spPr>
            <a:xfrm rot="5400000" flipH="1" flipV="1">
              <a:off x="5867400" y="3657600"/>
              <a:ext cx="1676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flipH="1" flipV="1">
              <a:off x="6629400" y="3657600"/>
              <a:ext cx="16764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101825" y="2858984"/>
            <a:ext cx="5351252" cy="2034105"/>
            <a:chOff x="3056692" y="2664250"/>
            <a:chExt cx="5351252" cy="2034105"/>
          </a:xfrm>
        </p:grpSpPr>
        <p:cxnSp>
          <p:nvCxnSpPr>
            <p:cNvPr id="14" name="Straight Connector 13"/>
            <p:cNvCxnSpPr/>
            <p:nvPr/>
          </p:nvCxnSpPr>
          <p:spPr>
            <a:xfrm flipV="1">
              <a:off x="6392238" y="2664250"/>
              <a:ext cx="2015706" cy="20157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056692" y="2741040"/>
              <a:ext cx="1957315" cy="1957315"/>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7"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a:off x="4341559" y="2732853"/>
            <a:ext cx="201941" cy="201941"/>
          </a:xfrm>
          <a:prstGeom prst="rect">
            <a:avLst/>
          </a:prstGeom>
          <a:noFill/>
          <a:ln w="9525">
            <a:noFill/>
            <a:miter lim="800000"/>
            <a:headEnd/>
            <a:tailEnd/>
          </a:ln>
          <a:effectLst/>
        </p:spPr>
      </p:pic>
      <p:pic>
        <p:nvPicPr>
          <p:cNvPr id="19"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2949891" y="2215498"/>
            <a:ext cx="109871" cy="109871"/>
          </a:xfrm>
          <a:prstGeom prst="rect">
            <a:avLst/>
          </a:prstGeom>
          <a:noFill/>
          <a:ln w="9525">
            <a:noFill/>
            <a:miter lim="800000"/>
            <a:headEnd/>
            <a:tailEnd/>
          </a:ln>
          <a:effectLst/>
        </p:spPr>
      </p:pic>
      <p:pic>
        <p:nvPicPr>
          <p:cNvPr id="21"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3102291" y="2367898"/>
            <a:ext cx="109871" cy="109871"/>
          </a:xfrm>
          <a:prstGeom prst="rect">
            <a:avLst/>
          </a:prstGeom>
          <a:noFill/>
          <a:ln w="9525">
            <a:noFill/>
            <a:miter lim="800000"/>
            <a:headEnd/>
            <a:tailEnd/>
          </a:ln>
          <a:effectLst/>
        </p:spPr>
      </p:pic>
      <p:pic>
        <p:nvPicPr>
          <p:cNvPr id="22"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3105829" y="2360803"/>
            <a:ext cx="109871" cy="109871"/>
          </a:xfrm>
          <a:prstGeom prst="rect">
            <a:avLst/>
          </a:prstGeom>
          <a:noFill/>
          <a:ln w="9525">
            <a:noFill/>
            <a:miter lim="800000"/>
            <a:headEnd/>
            <a:tailEnd/>
          </a:ln>
          <a:effectLst/>
        </p:spPr>
      </p:pic>
      <p:pic>
        <p:nvPicPr>
          <p:cNvPr id="23"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3109367" y="2374974"/>
            <a:ext cx="109871" cy="109871"/>
          </a:xfrm>
          <a:prstGeom prst="rect">
            <a:avLst/>
          </a:prstGeom>
          <a:noFill/>
          <a:ln w="9525">
            <a:noFill/>
            <a:miter lim="800000"/>
            <a:headEnd/>
            <a:tailEnd/>
          </a:ln>
          <a:effectLst/>
        </p:spPr>
      </p:pic>
      <p:pic>
        <p:nvPicPr>
          <p:cNvPr id="24"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3112905" y="2378512"/>
            <a:ext cx="109871" cy="109871"/>
          </a:xfrm>
          <a:prstGeom prst="rect">
            <a:avLst/>
          </a:prstGeom>
          <a:noFill/>
          <a:ln w="9525">
            <a:noFill/>
            <a:miter lim="800000"/>
            <a:headEnd/>
            <a:tailEnd/>
          </a:ln>
          <a:effectLst/>
        </p:spPr>
      </p:pic>
      <p:sp>
        <p:nvSpPr>
          <p:cNvPr id="25" name="TextBox 24"/>
          <p:cNvSpPr txBox="1"/>
          <p:nvPr/>
        </p:nvSpPr>
        <p:spPr>
          <a:xfrm rot="16200000">
            <a:off x="1476706" y="3489164"/>
            <a:ext cx="1571456" cy="400110"/>
          </a:xfrm>
          <a:prstGeom prst="rect">
            <a:avLst/>
          </a:prstGeom>
          <a:noFill/>
        </p:spPr>
        <p:txBody>
          <a:bodyPr wrap="none" rtlCol="0">
            <a:spAutoFit/>
          </a:bodyPr>
          <a:lstStyle/>
          <a:p>
            <a:r>
              <a:rPr lang="en-US" sz="2000" dirty="0"/>
              <a:t>Inlet diffuser </a:t>
            </a:r>
          </a:p>
        </p:txBody>
      </p:sp>
      <p:sp>
        <p:nvSpPr>
          <p:cNvPr id="27" name="Arc 26"/>
          <p:cNvSpPr/>
          <p:nvPr/>
        </p:nvSpPr>
        <p:spPr bwMode="auto">
          <a:xfrm flipV="1">
            <a:off x="2057143" y="4188741"/>
            <a:ext cx="1371600" cy="1371600"/>
          </a:xfrm>
          <a:prstGeom prst="arc">
            <a:avLst>
              <a:gd name="adj1" fmla="val 10905744"/>
              <a:gd name="adj2" fmla="val 0"/>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1"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flipH="1">
            <a:off x="886848" y="2745007"/>
            <a:ext cx="201941" cy="201941"/>
          </a:xfrm>
          <a:prstGeom prst="rect">
            <a:avLst/>
          </a:prstGeom>
          <a:noFill/>
          <a:ln w="9525">
            <a:noFill/>
            <a:miter lim="800000"/>
            <a:headEnd/>
            <a:tailEnd/>
          </a:ln>
          <a:effectLst/>
        </p:spPr>
      </p:pic>
      <p:pic>
        <p:nvPicPr>
          <p:cNvPr id="26"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a:off x="5111476" y="2825877"/>
            <a:ext cx="201941" cy="201941"/>
          </a:xfrm>
          <a:prstGeom prst="rect">
            <a:avLst/>
          </a:prstGeom>
          <a:noFill/>
          <a:ln w="9525">
            <a:noFill/>
            <a:miter lim="800000"/>
            <a:headEnd/>
            <a:tailEnd/>
          </a:ln>
          <a:effectLst/>
        </p:spPr>
      </p:pic>
      <p:sp>
        <p:nvSpPr>
          <p:cNvPr id="2" name="TextBox 1"/>
          <p:cNvSpPr txBox="1"/>
          <p:nvPr/>
        </p:nvSpPr>
        <p:spPr>
          <a:xfrm>
            <a:off x="66953" y="5473005"/>
            <a:ext cx="3262914" cy="1384995"/>
          </a:xfrm>
          <a:prstGeom prst="rect">
            <a:avLst/>
          </a:prstGeom>
          <a:noFill/>
        </p:spPr>
        <p:txBody>
          <a:bodyPr wrap="square" rtlCol="0">
            <a:spAutoFit/>
          </a:bodyPr>
          <a:lstStyle/>
          <a:p>
            <a:r>
              <a:rPr lang="en-US" dirty="0"/>
              <a:t>How does this animation violate the laws of physics?</a:t>
            </a:r>
          </a:p>
        </p:txBody>
      </p:sp>
      <p:sp>
        <p:nvSpPr>
          <p:cNvPr id="3" name="Rectangle 2">
            <a:extLst>
              <a:ext uri="{FF2B5EF4-FFF2-40B4-BE49-F238E27FC236}">
                <a16:creationId xmlns:a16="http://schemas.microsoft.com/office/drawing/2014/main" id="{CA9B3260-5148-49BE-8942-CC6D33BB04F9}"/>
              </a:ext>
            </a:extLst>
          </p:cNvPr>
          <p:cNvSpPr/>
          <p:nvPr/>
        </p:nvSpPr>
        <p:spPr>
          <a:xfrm>
            <a:off x="6269841" y="2252183"/>
            <a:ext cx="6096000" cy="954107"/>
          </a:xfrm>
          <a:prstGeom prst="rect">
            <a:avLst/>
          </a:prstGeom>
        </p:spPr>
        <p:txBody>
          <a:bodyPr>
            <a:spAutoFit/>
          </a:bodyPr>
          <a:lstStyle/>
          <a:p>
            <a:r>
              <a:rPr lang="en-US" dirty="0"/>
              <a:t>Can a settled floc filter be resuspended? (yes, at least sometimes)</a:t>
            </a:r>
          </a:p>
        </p:txBody>
      </p:sp>
      <p:pic>
        <p:nvPicPr>
          <p:cNvPr id="28" name="Picture 2">
            <a:extLst>
              <a:ext uri="{FF2B5EF4-FFF2-40B4-BE49-F238E27FC236}">
                <a16:creationId xmlns:a16="http://schemas.microsoft.com/office/drawing/2014/main" id="{B2CAE60E-B382-47B6-8FDB-6465F0D2A2A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6395"/>
          <a:stretch/>
        </p:blipFill>
        <p:spPr bwMode="auto">
          <a:xfrm>
            <a:off x="8263219" y="3848806"/>
            <a:ext cx="3928781" cy="3009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a:extLst>
              <a:ext uri="{FF2B5EF4-FFF2-40B4-BE49-F238E27FC236}">
                <a16:creationId xmlns:a16="http://schemas.microsoft.com/office/drawing/2014/main" id="{35C37BD9-2479-4EF0-A3D5-2242E12D7E87}"/>
              </a:ext>
            </a:extLst>
          </p:cNvPr>
          <p:cNvSpPr txBox="1"/>
          <p:nvPr/>
        </p:nvSpPr>
        <p:spPr>
          <a:xfrm>
            <a:off x="4150696" y="5611668"/>
            <a:ext cx="2289409" cy="400110"/>
          </a:xfrm>
          <a:prstGeom prst="rect">
            <a:avLst/>
          </a:prstGeom>
          <a:noFill/>
        </p:spPr>
        <p:txBody>
          <a:bodyPr wrap="none" rtlCol="0">
            <a:spAutoFit/>
          </a:bodyPr>
          <a:lstStyle/>
          <a:p>
            <a:r>
              <a:rPr lang="en-US" sz="2000" dirty="0"/>
              <a:t>Floc pickup location</a:t>
            </a:r>
          </a:p>
        </p:txBody>
      </p:sp>
      <p:sp>
        <p:nvSpPr>
          <p:cNvPr id="30" name="TextBox 29">
            <a:extLst>
              <a:ext uri="{FF2B5EF4-FFF2-40B4-BE49-F238E27FC236}">
                <a16:creationId xmlns:a16="http://schemas.microsoft.com/office/drawing/2014/main" id="{D3AF4C51-A38C-4844-8A12-9754250576F8}"/>
              </a:ext>
            </a:extLst>
          </p:cNvPr>
          <p:cNvSpPr txBox="1"/>
          <p:nvPr/>
        </p:nvSpPr>
        <p:spPr>
          <a:xfrm>
            <a:off x="4220541" y="6318220"/>
            <a:ext cx="1356462" cy="400110"/>
          </a:xfrm>
          <a:prstGeom prst="rect">
            <a:avLst/>
          </a:prstGeom>
          <a:noFill/>
        </p:spPr>
        <p:txBody>
          <a:bodyPr wrap="none" rtlCol="0">
            <a:spAutoFit/>
          </a:bodyPr>
          <a:lstStyle/>
          <a:p>
            <a:r>
              <a:rPr lang="en-US" sz="2000" dirty="0"/>
              <a:t>Jet reverser</a:t>
            </a:r>
          </a:p>
        </p:txBody>
      </p:sp>
      <p:sp>
        <p:nvSpPr>
          <p:cNvPr id="33" name="TextBox 32">
            <a:extLst>
              <a:ext uri="{FF2B5EF4-FFF2-40B4-BE49-F238E27FC236}">
                <a16:creationId xmlns:a16="http://schemas.microsoft.com/office/drawing/2014/main" id="{40FFC5CC-675B-49C7-A1C8-00E60AF14CDF}"/>
              </a:ext>
            </a:extLst>
          </p:cNvPr>
          <p:cNvSpPr txBox="1"/>
          <p:nvPr/>
        </p:nvSpPr>
        <p:spPr>
          <a:xfrm>
            <a:off x="4150696" y="4205227"/>
            <a:ext cx="2896318" cy="1323439"/>
          </a:xfrm>
          <a:prstGeom prst="rect">
            <a:avLst/>
          </a:prstGeom>
          <a:noFill/>
        </p:spPr>
        <p:txBody>
          <a:bodyPr wrap="square" rtlCol="0">
            <a:spAutoFit/>
          </a:bodyPr>
          <a:lstStyle/>
          <a:p>
            <a:r>
              <a:rPr lang="en-US" sz="2000" dirty="0"/>
              <a:t>Diffuser tubes flattened to achieve a continuous jet of water the entire length of the Floc-filter/Sed</a:t>
            </a:r>
          </a:p>
        </p:txBody>
      </p:sp>
      <p:cxnSp>
        <p:nvCxnSpPr>
          <p:cNvPr id="34" name="Straight Arrow Connector 33">
            <a:extLst>
              <a:ext uri="{FF2B5EF4-FFF2-40B4-BE49-F238E27FC236}">
                <a16:creationId xmlns:a16="http://schemas.microsoft.com/office/drawing/2014/main" id="{0E18E35A-8AB7-4E7A-A662-DC8A8FF8D28D}"/>
              </a:ext>
            </a:extLst>
          </p:cNvPr>
          <p:cNvCxnSpPr>
            <a:cxnSpLocks/>
          </p:cNvCxnSpPr>
          <p:nvPr/>
        </p:nvCxnSpPr>
        <p:spPr bwMode="auto">
          <a:xfrm>
            <a:off x="6786836" y="4782350"/>
            <a:ext cx="2636564" cy="1313650"/>
          </a:xfrm>
          <a:prstGeom prst="straightConnector1">
            <a:avLst/>
          </a:prstGeom>
          <a:noFill/>
          <a:ln w="12700" cap="flat" cmpd="sng" algn="ctr">
            <a:solidFill>
              <a:schemeClr val="tx2"/>
            </a:solidFill>
            <a:prstDash val="solid"/>
            <a:round/>
            <a:headEnd type="none" w="lg" len="med"/>
            <a:tailEnd type="arrow"/>
          </a:ln>
          <a:effectLst/>
        </p:spPr>
      </p:cxnSp>
      <p:cxnSp>
        <p:nvCxnSpPr>
          <p:cNvPr id="35" name="Straight Arrow Connector 34">
            <a:extLst>
              <a:ext uri="{FF2B5EF4-FFF2-40B4-BE49-F238E27FC236}">
                <a16:creationId xmlns:a16="http://schemas.microsoft.com/office/drawing/2014/main" id="{41B64247-DAB0-4844-99E8-C6F0B06188F8}"/>
              </a:ext>
            </a:extLst>
          </p:cNvPr>
          <p:cNvCxnSpPr>
            <a:cxnSpLocks/>
            <a:stCxn id="29" idx="3"/>
          </p:cNvCxnSpPr>
          <p:nvPr/>
        </p:nvCxnSpPr>
        <p:spPr bwMode="auto">
          <a:xfrm>
            <a:off x="6440105" y="5811723"/>
            <a:ext cx="3000141" cy="553055"/>
          </a:xfrm>
          <a:prstGeom prst="straightConnector1">
            <a:avLst/>
          </a:prstGeom>
          <a:noFill/>
          <a:ln w="12700" cap="flat" cmpd="sng" algn="ctr">
            <a:solidFill>
              <a:schemeClr val="tx2"/>
            </a:solidFill>
            <a:prstDash val="solid"/>
            <a:round/>
            <a:headEnd type="none" w="lg" len="med"/>
            <a:tailEnd type="arrow"/>
          </a:ln>
          <a:effectLst/>
        </p:spPr>
      </p:cxnSp>
      <p:cxnSp>
        <p:nvCxnSpPr>
          <p:cNvPr id="36" name="Straight Arrow Connector 35">
            <a:extLst>
              <a:ext uri="{FF2B5EF4-FFF2-40B4-BE49-F238E27FC236}">
                <a16:creationId xmlns:a16="http://schemas.microsoft.com/office/drawing/2014/main" id="{42E42531-6403-4B5B-B092-EA4BD426DDEE}"/>
              </a:ext>
            </a:extLst>
          </p:cNvPr>
          <p:cNvCxnSpPr>
            <a:cxnSpLocks/>
            <a:stCxn id="30" idx="3"/>
          </p:cNvCxnSpPr>
          <p:nvPr/>
        </p:nvCxnSpPr>
        <p:spPr bwMode="auto">
          <a:xfrm flipV="1">
            <a:off x="5577003" y="6492057"/>
            <a:ext cx="3979158" cy="26218"/>
          </a:xfrm>
          <a:prstGeom prst="straightConnector1">
            <a:avLst/>
          </a:prstGeom>
          <a:noFill/>
          <a:ln w="12700" cap="flat" cmpd="sng" algn="ctr">
            <a:solidFill>
              <a:schemeClr val="tx2"/>
            </a:solidFill>
            <a:prstDash val="solid"/>
            <a:round/>
            <a:headEnd type="none" w="lg" len="med"/>
            <a:tailEnd type="arrow"/>
          </a:ln>
          <a:effec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childTnLst>
                                    <p:animMotion origin="layout" path="M -1.66667E-6 -4.81481E-6 C -0.00039 0.02408 0.01146 0.09561 -0.00182 0.14399 C -0.02513 0.18264 -0.05664 0.24306 -0.07969 0.29213 C -0.08086 0.20417 -0.072 0.17616 -0.07135 0.13334 C -0.0707 0.09075 -0.07552 0.06875 -0.07617 0.03496 C -0.07669 0.00116 -0.07773 -0.03101 -0.07526 -0.06898 C -0.07278 -0.10694 -0.0612 -0.15578 -0.06094 -0.19259 C -0.06081 -0.22939 -0.07357 -0.25231 -0.07357 -0.2905 C -0.0737 -0.3287 -0.07239 -0.41342 -0.06159 -0.42222 C -0.05078 -0.43101 -0.0168 -0.37407 -0.00898 -0.34328 C -0.00117 -0.31226 -0.00872 -0.2625 -0.01497 -0.23611 C -0.02122 -0.20995 -0.04466 -0.20532 -0.04661 -0.18657 C -0.0487 -0.16782 -0.03763 -0.1412 -0.02669 -0.12314 C -0.01575 -0.10694 0.01498 -0.10949 0.01953 -0.08912 C 0.02409 -0.06875 0.0125 -0.03472 0.00104 -0.00069 " pathEditMode="relative" rAng="0" ptsTypes="AAAAAAAAAAAAAAA">
                                      <p:cBhvr>
                                        <p:cTn id="6" dur="3000" fill="hold"/>
                                        <p:tgtEl>
                                          <p:spTgt spid="17"/>
                                        </p:tgtEl>
                                        <p:attrNameLst>
                                          <p:attrName>ppt_x</p:attrName>
                                          <p:attrName>ppt_y</p:attrName>
                                        </p:attrNameLst>
                                      </p:cBhvr>
                                      <p:rCtr x="-2969" y="-6551"/>
                                    </p:animMotion>
                                  </p:childTnLst>
                                </p:cTn>
                              </p:par>
                              <p:par>
                                <p:cTn id="7" presetID="0" presetClass="path" presetSubtype="0" repeatCount="indefinite" fill="hold" nodeType="withEffect">
                                  <p:stCondLst>
                                    <p:cond delay="0"/>
                                  </p:stCondLst>
                                  <p:childTnLst>
                                    <p:animMotion origin="layout" path="M 2.08333E-7 3.33333E-6 C -0.01159 0.02338 -0.04245 0.09236 -0.06758 0.14027 C -0.09284 0.17893 -0.12656 0.23935 -0.15143 0.28842 C -0.15273 0.20046 -0.1431 0.17245 -0.14258 0.12986 C -0.1418 0.08703 -0.14701 0.06504 -0.14753 0.03102 C -0.14831 -0.00278 -0.14935 -0.03496 -0.14661 -0.07315 C -0.14401 -0.11065 -0.13164 -0.15949 -0.13138 -0.1963 C -0.13099 -0.23334 -0.14479 -0.25625 -0.14492 -0.29422 C -0.14505 -0.33241 -0.1474 -0.41343 -0.13203 -0.42593 C -0.11667 -0.43843 -0.06706 -0.38588 -0.05326 -0.36945 C -0.03932 -0.35324 -0.05469 -0.33727 -0.04922 -0.32801 C -0.04362 -0.31898 -0.0263 -0.32963 -0.01992 -0.31412 C -0.01341 -0.29885 -0.00456 -0.24931 -0.01003 -0.23658 C -0.01536 -0.22361 -0.04818 -0.22662 -0.05221 -0.23797 C -0.05625 -0.24954 -0.03307 -0.31922 -0.03398 -0.30556 C -0.03503 -0.29213 -0.06146 -0.17269 -0.0582 -0.15672 C -0.05508 -0.14074 -0.02383 -0.21343 -0.01497 -0.21065 C -0.00599 -0.20695 -0.00495 -0.15625 -0.00482 -0.1375 C -0.00469 -0.11875 -0.01406 -0.12061 -0.01406 -0.09792 C -0.0138 -0.075 -0.00612 -0.02061 -0.00417 3.33333E-6 " pathEditMode="relative" rAng="0" ptsTypes="AAAAAAAAAAAAAAAAAAAA">
                                      <p:cBhvr>
                                        <p:cTn id="8" dur="4000" fill="hold"/>
                                        <p:tgtEl>
                                          <p:spTgt spid="26"/>
                                        </p:tgtEl>
                                        <p:attrNameLst>
                                          <p:attrName>ppt_x</p:attrName>
                                          <p:attrName>ppt_y</p:attrName>
                                        </p:attrNameLst>
                                      </p:cBhvr>
                                      <p:rCtr x="-7578" y="-6968"/>
                                    </p:animMotion>
                                  </p:childTnLst>
                                </p:cTn>
                              </p:par>
                              <p:par>
                                <p:cTn id="9" presetID="0" presetClass="path" presetSubtype="0" repeatCount="indefinite" fill="hold" nodeType="withEffect">
                                  <p:stCondLst>
                                    <p:cond delay="0"/>
                                  </p:stCondLst>
                                  <p:childTnLst>
                                    <p:animMotion origin="layout" path="M -0.07044 -0.02454 C -0.06992 0.04976 -0.08242 0.34814 -0.06719 0.42199 C -0.05872 0.48055 0.02318 0.45648 0.02162 0.41805 C 0.02604 0.35416 0.03933 0.34027 0.03906 0.29467 C 0.0388 0.24907 0.02071 0.19328 0.02018 0.14421 C 0.01953 0.09514 0.02722 0.04745 0.0349 3.7037E-6 " pathEditMode="relative" rAng="0" ptsTypes="AAAAAA">
                                      <p:cBhvr>
                                        <p:cTn id="10" dur="2000" fill="hold"/>
                                        <p:tgtEl>
                                          <p:spTgt spid="19"/>
                                        </p:tgtEl>
                                        <p:attrNameLst>
                                          <p:attrName>ppt_x</p:attrName>
                                          <p:attrName>ppt_y</p:attrName>
                                        </p:attrNameLst>
                                      </p:cBhvr>
                                      <p:rCtr x="5260" y="24074"/>
                                    </p:animMotion>
                                  </p:childTnLst>
                                </p:cTn>
                              </p:par>
                              <p:par>
                                <p:cTn id="11" presetID="0" presetClass="path" presetSubtype="0" repeatCount="indefinite" fill="hold" nodeType="withEffect">
                                  <p:stCondLst>
                                    <p:cond delay="300"/>
                                  </p:stCondLst>
                                  <p:childTnLst>
                                    <p:animMotion origin="layout" path="M -0.08398 -0.03125 C -0.08164 0.04352 -0.08567 0.34421 -0.07018 0.41782 C -0.06302 0.47616 0.00951 0.44884 0.00847 0.41042 C 0.01211 0.34653 0.02175 0.33634 0.02162 0.29143 C 0.0211 0.24653 0.00638 0.19004 0.00586 0.14097 C 0.00521 0.0919 0.01172 0.04421 0.0181 -0.00324 " pathEditMode="relative" rAng="0" ptsTypes="AAAAAA">
                                      <p:cBhvr>
                                        <p:cTn id="12" dur="2000" fill="hold"/>
                                        <p:tgtEl>
                                          <p:spTgt spid="21"/>
                                        </p:tgtEl>
                                        <p:attrNameLst>
                                          <p:attrName>ppt_x</p:attrName>
                                          <p:attrName>ppt_y</p:attrName>
                                        </p:attrNameLst>
                                      </p:cBhvr>
                                      <p:rCtr x="5273" y="24120"/>
                                    </p:animMotion>
                                  </p:childTnLst>
                                </p:cTn>
                              </p:par>
                              <p:par>
                                <p:cTn id="13" presetID="0" presetClass="path" presetSubtype="0" repeatCount="indefinite" fill="hold" nodeType="withEffect">
                                  <p:stCondLst>
                                    <p:cond delay="600"/>
                                  </p:stCondLst>
                                  <p:childTnLst>
                                    <p:animMotion origin="layout" path="M -0.08763 -0.03773 C -0.08619 0.03727 -0.09231 0.3419 -0.07903 0.41458 C -0.07317 0.47014 -0.00794 0.43426 -0.00898 0.39769 C -0.00599 0.33681 0.003 0.32407 0.003 0.28102 C 0.00274 0.23773 -0.01002 0.18426 -0.01041 0.1375 C -0.01067 0.09074 -0.00533 0.04514 -4.16667E-6 -7.40741E-7 " pathEditMode="relative" rAng="0" ptsTypes="AAAAAA">
                                      <p:cBhvr>
                                        <p:cTn id="14" dur="2000" fill="hold"/>
                                        <p:tgtEl>
                                          <p:spTgt spid="22"/>
                                        </p:tgtEl>
                                        <p:attrNameLst>
                                          <p:attrName>ppt_x</p:attrName>
                                          <p:attrName>ppt_y</p:attrName>
                                        </p:attrNameLst>
                                      </p:cBhvr>
                                      <p:rCtr x="4518" y="24051"/>
                                    </p:animMotion>
                                  </p:childTnLst>
                                </p:cTn>
                              </p:par>
                              <p:par>
                                <p:cTn id="15" presetID="0" presetClass="path" presetSubtype="0" repeatCount="indefinite" fill="hold" nodeType="withEffect">
                                  <p:stCondLst>
                                    <p:cond delay="900"/>
                                  </p:stCondLst>
                                  <p:childTnLst>
                                    <p:animMotion origin="layout" path="M -0.07838 -0.06482 C -0.07695 0.01412 -0.08489 0.33379 -0.07005 0.40949 C -0.06198 0.46782 0.00625 0.45324 0.01029 0.38935 C 0.01446 0.32546 0.01302 0.30902 0.01328 0.26365 C 0.01354 0.21828 0.00977 0.16551 0.01172 0.11713 C 0.01381 0.06875 0.01849 0.02037 0.02591 -0.02709 " pathEditMode="relative" rAng="0" ptsTypes="AAAAAA">
                                      <p:cBhvr>
                                        <p:cTn id="16" dur="2000" fill="hold"/>
                                        <p:tgtEl>
                                          <p:spTgt spid="23"/>
                                        </p:tgtEl>
                                        <p:attrNameLst>
                                          <p:attrName>ppt_x</p:attrName>
                                          <p:attrName>ppt_y</p:attrName>
                                        </p:attrNameLst>
                                      </p:cBhvr>
                                      <p:rCtr x="5169" y="25532"/>
                                    </p:animMotion>
                                  </p:childTnLst>
                                </p:cTn>
                              </p:par>
                              <p:par>
                                <p:cTn id="17" presetID="0" presetClass="path" presetSubtype="0" repeatCount="indefinite" fill="hold" nodeType="withEffect">
                                  <p:stCondLst>
                                    <p:cond delay="1100"/>
                                  </p:stCondLst>
                                  <p:childTnLst>
                                    <p:animMotion origin="layout" path="M -0.07825 -0.05046 C -0.07708 0.02639 -0.08645 0.3375 -0.072 0.41157 C -0.06445 0.46852 0.01094 0.43194 0.00964 0.39444 C 0.01341 0.33241 -0.00052 0.32546 -0.00052 0.2831 C -0.00026 0.24074 0.00651 0.1875 0.01042 0.14028 C 0.01446 0.09305 0.01654 0.04606 0.02383 1.11111E-6 " pathEditMode="relative" rAng="0" ptsTypes="AAAAAA">
                                      <p:cBhvr>
                                        <p:cTn id="18" dur="2000" fill="hold"/>
                                        <p:tgtEl>
                                          <p:spTgt spid="24"/>
                                        </p:tgtEl>
                                        <p:attrNameLst>
                                          <p:attrName>ppt_x</p:attrName>
                                          <p:attrName>ppt_y</p:attrName>
                                        </p:attrNameLst>
                                      </p:cBhvr>
                                      <p:rCtr x="5000" y="24560"/>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repeatCount="indefinite" fill="hold" nodeType="clickEffect">
                                  <p:stCondLst>
                                    <p:cond delay="0"/>
                                  </p:stCondLst>
                                  <p:childTnLst>
                                    <p:animMotion origin="layout" path="M 0.00105 0.00046 C 0.00131 0.02431 -0.0125 0.09583 0.00287 0.14514 C 0.02826 0.1831 0.06823 0.24861 0.09336 0.29792 C 0.10769 0.45139 0.1974 0.34838 0.19571 0.30486 C 0.20717 0.25486 0.16901 0.0713 0.1625 0.00231 C 0.15586 -0.06528 0.15834 -0.07639 0.15651 -0.10509 C 0.15469 -0.1331 0.15664 -0.11782 0.15144 -0.16759 C 0.14623 -0.21782 0.14662 -0.36597 0.125 -0.40625 C 0.10339 -0.44676 0.03959 -0.43819 0.02162 -0.40972 C 0.00352 -0.38148 0.02422 -0.28889 0.01732 -0.23542 C 0.01029 -0.18171 -0.01731 -0.12685 -0.02031 -0.08819 C -0.02304 -0.04907 -0.0125 -0.03426 -3.95833E-6 3.7037E-7 " pathEditMode="relative" rAng="0" ptsTypes="AAAAAAAAAAAA">
                                      <p:cBhvr>
                                        <p:cTn id="22" dur="3000" fill="hold"/>
                                        <p:tgtEl>
                                          <p:spTgt spid="31"/>
                                        </p:tgtEl>
                                        <p:attrNameLst>
                                          <p:attrName>ppt_x</p:attrName>
                                          <p:attrName>ppt_y</p:attrName>
                                        </p:attrNameLst>
                                      </p:cBhvr>
                                      <p:rCtr x="8750" y="-2778"/>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edia 4">
            <a:hlinkClick r:id="" action="ppaction://media"/>
            <a:extLst>
              <a:ext uri="{FF2B5EF4-FFF2-40B4-BE49-F238E27FC236}">
                <a16:creationId xmlns:a16="http://schemas.microsoft.com/office/drawing/2014/main" id="{9CD57F51-8A59-404F-8872-4E598C9AE9DD}"/>
              </a:ext>
            </a:extLst>
          </p:cNvPr>
          <p:cNvPicPr>
            <a:picLocks noRot="1" noChangeAspect="1"/>
          </p:cNvPicPr>
          <p:nvPr>
            <a:videoFile r:link="rId1"/>
          </p:nvPr>
        </p:nvPicPr>
        <p:blipFill rotWithShape="1">
          <a:blip r:embed="rId4"/>
          <a:srcRect l="18197" r="23357"/>
          <a:stretch/>
        </p:blipFill>
        <p:spPr>
          <a:xfrm>
            <a:off x="6595533" y="1525429"/>
            <a:ext cx="5537200" cy="5329034"/>
          </a:xfrm>
          <a:prstGeom prst="rect">
            <a:avLst/>
          </a:prstGeom>
        </p:spPr>
      </p:pic>
      <p:sp>
        <p:nvSpPr>
          <p:cNvPr id="2" name="Title 1"/>
          <p:cNvSpPr>
            <a:spLocks noGrp="1"/>
          </p:cNvSpPr>
          <p:nvPr>
            <p:ph type="title"/>
          </p:nvPr>
        </p:nvSpPr>
        <p:spPr/>
        <p:txBody>
          <a:bodyPr/>
          <a:lstStyle/>
          <a:p>
            <a:r>
              <a:rPr lang="en-US"/>
              <a:t>The jet reverser creates a vertical jet that resuspends settled flocs</a:t>
            </a:r>
            <a:endParaRPr lang="en-US" dirty="0"/>
          </a:p>
        </p:txBody>
      </p:sp>
      <p:cxnSp>
        <p:nvCxnSpPr>
          <p:cNvPr id="6" name="Straight Connector 5"/>
          <p:cNvCxnSpPr>
            <a:cxnSpLocks/>
          </p:cNvCxnSpPr>
          <p:nvPr/>
        </p:nvCxnSpPr>
        <p:spPr>
          <a:xfrm>
            <a:off x="8303547" y="7764517"/>
            <a:ext cx="13138" cy="1501048"/>
          </a:xfrm>
          <a:prstGeom prst="line">
            <a:avLst/>
          </a:prstGeom>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6B48AC6C-6707-497F-AFA4-D7C733925F7B}"/>
              </a:ext>
            </a:extLst>
          </p:cNvPr>
          <p:cNvSpPr>
            <a:spLocks noGrp="1"/>
          </p:cNvSpPr>
          <p:nvPr>
            <p:ph idx="1"/>
          </p:nvPr>
        </p:nvSpPr>
        <p:spPr>
          <a:xfrm>
            <a:off x="457200" y="1600200"/>
            <a:ext cx="4471060" cy="4525963"/>
          </a:xfrm>
        </p:spPr>
        <p:txBody>
          <a:bodyPr/>
          <a:lstStyle/>
          <a:p>
            <a:r>
              <a:rPr lang="en-US" dirty="0"/>
              <a:t>All surfaces must transport </a:t>
            </a:r>
            <a:br>
              <a:rPr lang="en-US" dirty="0"/>
            </a:br>
            <a:r>
              <a:rPr lang="en-US" dirty="0"/>
              <a:t>particles to a resuspension zone</a:t>
            </a:r>
          </a:p>
          <a:p>
            <a:r>
              <a:rPr lang="en-US" dirty="0"/>
              <a:t>Sludge produces gas that suspends particles</a:t>
            </a:r>
          </a:p>
          <a:p>
            <a:r>
              <a:rPr lang="en-US" dirty="0"/>
              <a:t>Sedimentation tanks should have zero sludge</a:t>
            </a:r>
          </a:p>
        </p:txBody>
      </p:sp>
    </p:spTree>
    <p:extLst>
      <p:ext uri="{BB962C8B-B14F-4D97-AF65-F5344CB8AC3E}">
        <p14:creationId xmlns:p14="http://schemas.microsoft.com/office/powerpoint/2010/main" val="330547022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jet deflects more when it has less momentum</a:t>
            </a:r>
            <a:endParaRPr lang="en-US" dirty="0"/>
          </a:p>
        </p:txBody>
      </p:sp>
      <p:sp>
        <p:nvSpPr>
          <p:cNvPr id="4" name="Content Placeholder 3">
            <a:extLst>
              <a:ext uri="{FF2B5EF4-FFF2-40B4-BE49-F238E27FC236}">
                <a16:creationId xmlns:a16="http://schemas.microsoft.com/office/drawing/2014/main" id="{FBEECE1E-EC7E-4382-AAA3-BD2C1D980318}"/>
              </a:ext>
            </a:extLst>
          </p:cNvPr>
          <p:cNvSpPr>
            <a:spLocks noGrp="1"/>
          </p:cNvSpPr>
          <p:nvPr>
            <p:ph idx="1"/>
          </p:nvPr>
        </p:nvSpPr>
        <p:spPr>
          <a:xfrm>
            <a:off x="457200" y="1600200"/>
            <a:ext cx="2495646" cy="4525963"/>
          </a:xfrm>
        </p:spPr>
        <p:txBody>
          <a:bodyPr/>
          <a:lstStyle/>
          <a:p>
            <a:r>
              <a:rPr lang="en-US" dirty="0"/>
              <a:t>Failure occurs below jet velocity of 75 mm/s</a:t>
            </a:r>
          </a:p>
        </p:txBody>
      </p:sp>
      <p:grpSp>
        <p:nvGrpSpPr>
          <p:cNvPr id="15" name="Group 14"/>
          <p:cNvGrpSpPr/>
          <p:nvPr/>
        </p:nvGrpSpPr>
        <p:grpSpPr>
          <a:xfrm>
            <a:off x="7856719" y="1920637"/>
            <a:ext cx="4073745" cy="3662621"/>
            <a:chOff x="5617028" y="2926861"/>
            <a:chExt cx="3028207" cy="2691057"/>
          </a:xfrm>
        </p:grpSpPr>
        <p:pic>
          <p:nvPicPr>
            <p:cNvPr id="1845251"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5617028" y="2926861"/>
              <a:ext cx="3028207" cy="269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bwMode="auto">
            <a:xfrm flipV="1">
              <a:off x="6748233" y="3708253"/>
              <a:ext cx="546265" cy="746666"/>
            </a:xfrm>
            <a:prstGeom prst="straightConnector1">
              <a:avLst/>
            </a:prstGeom>
            <a:noFill/>
            <a:ln w="57150" cap="flat" cmpd="sng" algn="ctr">
              <a:solidFill>
                <a:schemeClr val="accent4">
                  <a:lumMod val="60000"/>
                  <a:lumOff val="40000"/>
                </a:schemeClr>
              </a:solidFill>
              <a:prstDash val="solid"/>
              <a:round/>
              <a:headEnd type="none" w="lg" len="med"/>
              <a:tailEnd type="arrow"/>
            </a:ln>
            <a:effectLst/>
          </p:spPr>
        </p:cxnSp>
      </p:grpSp>
      <p:sp>
        <p:nvSpPr>
          <p:cNvPr id="17" name="TextBox 16"/>
          <p:cNvSpPr txBox="1"/>
          <p:nvPr/>
        </p:nvSpPr>
        <p:spPr>
          <a:xfrm>
            <a:off x="8619961" y="5583259"/>
            <a:ext cx="2547259" cy="954107"/>
          </a:xfrm>
          <a:prstGeom prst="rect">
            <a:avLst/>
          </a:prstGeom>
          <a:noFill/>
        </p:spPr>
        <p:txBody>
          <a:bodyPr wrap="square" rtlCol="0">
            <a:spAutoFit/>
          </a:bodyPr>
          <a:lstStyle/>
          <a:p>
            <a:pPr algn="ctr"/>
            <a:r>
              <a:rPr lang="en-US" dirty="0"/>
              <a:t>8.9 mm Jet Diameter</a:t>
            </a:r>
          </a:p>
        </p:txBody>
      </p:sp>
      <p:sp>
        <p:nvSpPr>
          <p:cNvPr id="22" name="TextBox 21"/>
          <p:cNvSpPr txBox="1"/>
          <p:nvPr/>
        </p:nvSpPr>
        <p:spPr>
          <a:xfrm>
            <a:off x="3608395" y="5583259"/>
            <a:ext cx="2919824" cy="954107"/>
          </a:xfrm>
          <a:prstGeom prst="rect">
            <a:avLst/>
          </a:prstGeom>
          <a:noFill/>
        </p:spPr>
        <p:txBody>
          <a:bodyPr wrap="square" rtlCol="0">
            <a:spAutoFit/>
          </a:bodyPr>
          <a:lstStyle/>
          <a:p>
            <a:pPr algn="ctr"/>
            <a:r>
              <a:rPr lang="en-US" dirty="0"/>
              <a:t>3.9 mm Jet Diameter</a:t>
            </a:r>
          </a:p>
        </p:txBody>
      </p:sp>
      <p:grpSp>
        <p:nvGrpSpPr>
          <p:cNvPr id="31" name="Group 30"/>
          <p:cNvGrpSpPr/>
          <p:nvPr/>
        </p:nvGrpSpPr>
        <p:grpSpPr>
          <a:xfrm>
            <a:off x="3111167" y="1920638"/>
            <a:ext cx="4187404" cy="3662620"/>
            <a:chOff x="-106441" y="2190557"/>
            <a:chExt cx="3042726" cy="2934094"/>
          </a:xfrm>
        </p:grpSpPr>
        <p:pic>
          <p:nvPicPr>
            <p:cNvPr id="19"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06441" y="2190557"/>
              <a:ext cx="3042726" cy="2934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Straight Arrow Connector 17"/>
            <p:cNvCxnSpPr/>
            <p:nvPr/>
          </p:nvCxnSpPr>
          <p:spPr bwMode="auto">
            <a:xfrm flipV="1">
              <a:off x="1045028" y="2849706"/>
              <a:ext cx="369894" cy="771898"/>
            </a:xfrm>
            <a:prstGeom prst="straightConnector1">
              <a:avLst/>
            </a:prstGeom>
            <a:noFill/>
            <a:ln w="57150" cap="flat" cmpd="sng" algn="ctr">
              <a:solidFill>
                <a:srgbClr val="FF0000"/>
              </a:solidFill>
              <a:prstDash val="solid"/>
              <a:round/>
              <a:headEnd type="none" w="lg" len="med"/>
              <a:tailEnd type="arrow"/>
            </a:ln>
            <a:effectLst/>
          </p:spPr>
        </p:cxnSp>
      </p:grpSp>
      <p:cxnSp>
        <p:nvCxnSpPr>
          <p:cNvPr id="1845249" name="Straight Arrow Connector 1845248"/>
          <p:cNvCxnSpPr/>
          <p:nvPr/>
        </p:nvCxnSpPr>
        <p:spPr bwMode="auto">
          <a:xfrm>
            <a:off x="3608395" y="2342654"/>
            <a:ext cx="887603" cy="760021"/>
          </a:xfrm>
          <a:prstGeom prst="straightConnector1">
            <a:avLst/>
          </a:prstGeom>
          <a:noFill/>
          <a:ln w="38100" cap="flat" cmpd="sng" algn="ctr">
            <a:solidFill>
              <a:schemeClr val="bg2"/>
            </a:solidFill>
            <a:prstDash val="solid"/>
            <a:round/>
            <a:headEnd type="none" w="lg" len="med"/>
            <a:tailEnd type="arrow"/>
          </a:ln>
          <a:effectLst/>
        </p:spPr>
      </p:cxnSp>
      <p:cxnSp>
        <p:nvCxnSpPr>
          <p:cNvPr id="38" name="Straight Arrow Connector 37"/>
          <p:cNvCxnSpPr/>
          <p:nvPr/>
        </p:nvCxnSpPr>
        <p:spPr bwMode="auto">
          <a:xfrm>
            <a:off x="8261543" y="2363441"/>
            <a:ext cx="887603" cy="861790"/>
          </a:xfrm>
          <a:prstGeom prst="straightConnector1">
            <a:avLst/>
          </a:prstGeom>
          <a:noFill/>
          <a:ln w="38100" cap="flat" cmpd="sng" algn="ctr">
            <a:solidFill>
              <a:schemeClr val="bg2"/>
            </a:solidFill>
            <a:prstDash val="solid"/>
            <a:round/>
            <a:headEnd type="none" w="lg" len="med"/>
            <a:tailEnd type="arrow"/>
          </a:ln>
          <a:effectLst/>
        </p:spPr>
      </p:cxnSp>
      <p:sp>
        <p:nvSpPr>
          <p:cNvPr id="1845258" name="Curved Left Arrow 1845257"/>
          <p:cNvSpPr/>
          <p:nvPr/>
        </p:nvSpPr>
        <p:spPr bwMode="auto">
          <a:xfrm rot="5400000">
            <a:off x="5855265" y="3641634"/>
            <a:ext cx="546265" cy="1912839"/>
          </a:xfrm>
          <a:prstGeom prst="curvedLeftArrow">
            <a:avLst/>
          </a:prstGeom>
          <a:solidFill>
            <a:schemeClr val="accent1"/>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4" name="Curved Left Arrow 43"/>
          <p:cNvSpPr/>
          <p:nvPr/>
        </p:nvSpPr>
        <p:spPr bwMode="auto">
          <a:xfrm rot="5400000">
            <a:off x="10441089" y="3914766"/>
            <a:ext cx="546265" cy="1912839"/>
          </a:xfrm>
          <a:prstGeom prst="curvedLeftArrow">
            <a:avLst/>
          </a:prstGeom>
          <a:solidFill>
            <a:schemeClr val="accent1"/>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45259" name="TextBox 1845258"/>
          <p:cNvSpPr txBox="1"/>
          <p:nvPr/>
        </p:nvSpPr>
        <p:spPr>
          <a:xfrm>
            <a:off x="6651366" y="3750641"/>
            <a:ext cx="647205" cy="523220"/>
          </a:xfrm>
          <a:prstGeom prst="rect">
            <a:avLst/>
          </a:prstGeom>
          <a:noFill/>
        </p:spPr>
        <p:txBody>
          <a:bodyPr wrap="square" rtlCol="0">
            <a:spAutoFit/>
          </a:bodyPr>
          <a:lstStyle/>
          <a:p>
            <a:r>
              <a:rPr lang="en-US" dirty="0"/>
              <a:t>Jet</a:t>
            </a:r>
          </a:p>
        </p:txBody>
      </p:sp>
      <p:sp>
        <p:nvSpPr>
          <p:cNvPr id="46" name="TextBox 45"/>
          <p:cNvSpPr txBox="1"/>
          <p:nvPr/>
        </p:nvSpPr>
        <p:spPr>
          <a:xfrm>
            <a:off x="11283259" y="4028846"/>
            <a:ext cx="647205" cy="523220"/>
          </a:xfrm>
          <a:prstGeom prst="rect">
            <a:avLst/>
          </a:prstGeom>
          <a:noFill/>
        </p:spPr>
        <p:txBody>
          <a:bodyPr wrap="square" rtlCol="0">
            <a:spAutoFit/>
          </a:bodyPr>
          <a:lstStyle/>
          <a:p>
            <a:r>
              <a:rPr lang="en-US" dirty="0"/>
              <a:t>Jet</a:t>
            </a:r>
          </a:p>
        </p:txBody>
      </p:sp>
      <p:sp>
        <p:nvSpPr>
          <p:cNvPr id="1845260" name="TextBox 1845259"/>
          <p:cNvSpPr txBox="1"/>
          <p:nvPr/>
        </p:nvSpPr>
        <p:spPr>
          <a:xfrm>
            <a:off x="3111167" y="1887307"/>
            <a:ext cx="4187404" cy="400110"/>
          </a:xfrm>
          <a:prstGeom prst="rect">
            <a:avLst/>
          </a:prstGeom>
          <a:noFill/>
        </p:spPr>
        <p:txBody>
          <a:bodyPr wrap="square" rtlCol="0">
            <a:spAutoFit/>
          </a:bodyPr>
          <a:lstStyle/>
          <a:p>
            <a:r>
              <a:rPr lang="en-US" sz="2000" dirty="0">
                <a:solidFill>
                  <a:srgbClr val="FFFFFF"/>
                </a:solidFill>
              </a:rPr>
              <a:t>Current of settled flocs</a:t>
            </a:r>
          </a:p>
        </p:txBody>
      </p:sp>
      <p:sp>
        <p:nvSpPr>
          <p:cNvPr id="48" name="TextBox 47"/>
          <p:cNvSpPr txBox="1"/>
          <p:nvPr/>
        </p:nvSpPr>
        <p:spPr>
          <a:xfrm>
            <a:off x="7856719" y="1920638"/>
            <a:ext cx="4187404" cy="400110"/>
          </a:xfrm>
          <a:prstGeom prst="rect">
            <a:avLst/>
          </a:prstGeom>
          <a:noFill/>
        </p:spPr>
        <p:txBody>
          <a:bodyPr wrap="square" rtlCol="0">
            <a:spAutoFit/>
          </a:bodyPr>
          <a:lstStyle/>
          <a:p>
            <a:r>
              <a:rPr lang="en-US" sz="2000" dirty="0">
                <a:solidFill>
                  <a:srgbClr val="FFFFFF"/>
                </a:solidFill>
              </a:rPr>
              <a:t>Current of settled flocs</a:t>
            </a:r>
          </a:p>
        </p:txBody>
      </p:sp>
      <p:cxnSp>
        <p:nvCxnSpPr>
          <p:cNvPr id="1845263" name="Straight Connector 1845262"/>
          <p:cNvCxnSpPr/>
          <p:nvPr/>
        </p:nvCxnSpPr>
        <p:spPr bwMode="auto">
          <a:xfrm rot="16200000">
            <a:off x="4273218" y="3284406"/>
            <a:ext cx="845207" cy="0"/>
          </a:xfrm>
          <a:prstGeom prst="line">
            <a:avLst/>
          </a:prstGeom>
          <a:noFill/>
          <a:ln w="57150" cap="flat" cmpd="sng" algn="ctr">
            <a:solidFill>
              <a:srgbClr val="FF0000"/>
            </a:solidFill>
            <a:prstDash val="solid"/>
            <a:round/>
            <a:headEnd type="none" w="lg" len="med"/>
            <a:tailEnd type="none" w="lg" len="med"/>
          </a:ln>
          <a:effectLst/>
        </p:spPr>
      </p:cxnSp>
      <p:cxnSp>
        <p:nvCxnSpPr>
          <p:cNvPr id="52" name="Straight Connector 51"/>
          <p:cNvCxnSpPr/>
          <p:nvPr/>
        </p:nvCxnSpPr>
        <p:spPr bwMode="auto">
          <a:xfrm rot="5400000">
            <a:off x="8984935" y="3525279"/>
            <a:ext cx="845207" cy="0"/>
          </a:xfrm>
          <a:prstGeom prst="line">
            <a:avLst/>
          </a:prstGeom>
          <a:noFill/>
          <a:ln w="57150" cap="flat" cmpd="sng" algn="ctr">
            <a:solidFill>
              <a:srgbClr val="FF0000"/>
            </a:solidFill>
            <a:prstDash val="solid"/>
            <a:round/>
            <a:headEnd type="none" w="lg" len="med"/>
            <a:tailEnd type="none" w="lg" len="med"/>
          </a:ln>
          <a:effectLst/>
        </p:spPr>
      </p:cxnSp>
      <mc:AlternateContent xmlns:mc="http://schemas.openxmlformats.org/markup-compatibility/2006" xmlns:a14="http://schemas.microsoft.com/office/drawing/2010/main">
        <mc:Choice Requires="a14">
          <p:sp>
            <p:nvSpPr>
              <p:cNvPr id="1845266" name="TextBox 1845265"/>
              <p:cNvSpPr txBox="1"/>
              <p:nvPr/>
            </p:nvSpPr>
            <p:spPr>
              <a:xfrm>
                <a:off x="4582199" y="2600192"/>
                <a:ext cx="62267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1</m:t>
                          </m:r>
                        </m:sub>
                      </m:sSub>
                    </m:oMath>
                  </m:oMathPara>
                </a14:m>
                <a:endParaRPr lang="en-US" dirty="0"/>
              </a:p>
            </p:txBody>
          </p:sp>
        </mc:Choice>
        <mc:Fallback xmlns="">
          <p:sp>
            <p:nvSpPr>
              <p:cNvPr id="1845266" name="TextBox 1845265"/>
              <p:cNvSpPr txBox="1">
                <a:spLocks noRot="1" noChangeAspect="1" noMove="1" noResize="1" noEditPoints="1" noAdjustHandles="1" noChangeArrowheads="1" noChangeShapeType="1" noTextEdit="1"/>
              </p:cNvSpPr>
              <p:nvPr/>
            </p:nvSpPr>
            <p:spPr>
              <a:xfrm>
                <a:off x="4582199" y="2600192"/>
                <a:ext cx="622670"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9307467" y="2969037"/>
                <a:ext cx="6309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2</m:t>
                          </m:r>
                        </m:sub>
                      </m:sSub>
                    </m:oMath>
                  </m:oMathPara>
                </a14:m>
                <a:endParaRPr lang="en-US" dirty="0"/>
              </a:p>
            </p:txBody>
          </p:sp>
        </mc:Choice>
        <mc:Fallback xmlns="">
          <p:sp>
            <p:nvSpPr>
              <p:cNvPr id="56" name="TextBox 55"/>
              <p:cNvSpPr txBox="1">
                <a:spLocks noRot="1" noChangeAspect="1" noMove="1" noResize="1" noEditPoints="1" noAdjustHandles="1" noChangeArrowheads="1" noChangeShapeType="1" noTextEdit="1"/>
              </p:cNvSpPr>
              <p:nvPr/>
            </p:nvSpPr>
            <p:spPr>
              <a:xfrm>
                <a:off x="9307467" y="2969037"/>
                <a:ext cx="630942"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6856607" y="5919474"/>
                <a:ext cx="62267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1</m:t>
                          </m:r>
                        </m:sub>
                      </m:sSub>
                    </m:oMath>
                  </m:oMathPara>
                </a14:m>
                <a:endParaRPr lang="en-US" dirty="0"/>
              </a:p>
            </p:txBody>
          </p:sp>
        </mc:Choice>
        <mc:Fallback xmlns="">
          <p:sp>
            <p:nvSpPr>
              <p:cNvPr id="57" name="TextBox 56"/>
              <p:cNvSpPr txBox="1">
                <a:spLocks noRot="1" noChangeAspect="1" noMove="1" noResize="1" noEditPoints="1" noAdjustHandles="1" noChangeArrowheads="1" noChangeShapeType="1" noTextEdit="1"/>
              </p:cNvSpPr>
              <p:nvPr/>
            </p:nvSpPr>
            <p:spPr>
              <a:xfrm>
                <a:off x="6856607" y="5919474"/>
                <a:ext cx="622670"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7579463" y="5929327"/>
                <a:ext cx="6309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2</m:t>
                          </m:r>
                        </m:sub>
                      </m:sSub>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7579463" y="5929327"/>
                <a:ext cx="630942" cy="523220"/>
              </a:xfrm>
              <a:prstGeom prst="rect">
                <a:avLst/>
              </a:prstGeom>
              <a:blipFill>
                <a:blip r:embed="rId7"/>
                <a:stretch>
                  <a:fillRect/>
                </a:stretch>
              </a:blipFill>
            </p:spPr>
            <p:txBody>
              <a:bodyPr/>
              <a:lstStyle/>
              <a:p>
                <a:r>
                  <a:rPr lang="en-US">
                    <a:noFill/>
                  </a:rPr>
                  <a:t> </a:t>
                </a:r>
              </a:p>
            </p:txBody>
          </p:sp>
        </mc:Fallback>
      </mc:AlternateContent>
      <p:sp>
        <p:nvSpPr>
          <p:cNvPr id="1845267" name="TextBox 1845266"/>
          <p:cNvSpPr txBox="1"/>
          <p:nvPr/>
        </p:nvSpPr>
        <p:spPr>
          <a:xfrm>
            <a:off x="7322321" y="5917127"/>
            <a:ext cx="451266" cy="523220"/>
          </a:xfrm>
          <a:prstGeom prst="rect">
            <a:avLst/>
          </a:prstGeom>
          <a:noFill/>
        </p:spPr>
        <p:txBody>
          <a:bodyPr wrap="square" rtlCol="0">
            <a:spAutoFit/>
          </a:bodyPr>
          <a:lstStyle/>
          <a:p>
            <a:r>
              <a:rPr lang="en-US" dirty="0"/>
              <a:t>&lt;</a:t>
            </a:r>
          </a:p>
        </p:txBody>
      </p:sp>
    </p:spTree>
    <p:extLst>
      <p:ext uri="{BB962C8B-B14F-4D97-AF65-F5344CB8AC3E}">
        <p14:creationId xmlns:p14="http://schemas.microsoft.com/office/powerpoint/2010/main" val="279126647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57200" y="228600"/>
            <a:ext cx="8177646" cy="1143000"/>
          </a:xfrm>
        </p:spPr>
        <p:txBody>
          <a:bodyPr/>
          <a:lstStyle/>
          <a:p>
            <a:r>
              <a:rPr lang="en-US" dirty="0"/>
              <a:t>AguaClara Surface Water Treatment</a:t>
            </a:r>
          </a:p>
        </p:txBody>
      </p:sp>
      <p:sp>
        <p:nvSpPr>
          <p:cNvPr id="12291" name="Rectangle 3"/>
          <p:cNvSpPr>
            <a:spLocks noChangeArrowheads="1"/>
          </p:cNvSpPr>
          <p:nvPr/>
        </p:nvSpPr>
        <p:spPr bwMode="auto">
          <a:xfrm>
            <a:off x="3101264" y="2197070"/>
            <a:ext cx="2247900" cy="400110"/>
          </a:xfrm>
          <a:prstGeom prst="rect">
            <a:avLst/>
          </a:prstGeom>
          <a:noFill/>
          <a:ln w="12700">
            <a:solidFill>
              <a:schemeClr val="tx2"/>
            </a:solidFill>
            <a:miter lim="800000"/>
            <a:headEnd type="none" w="sm" len="sm"/>
            <a:tailEnd type="none" w="sm" len="sm"/>
          </a:ln>
          <a:effectLst/>
        </p:spPr>
        <p:txBody>
          <a:bodyPr wrap="square" anchor="ctr">
            <a:noAutofit/>
          </a:bodyPr>
          <a:lstStyle/>
          <a:p>
            <a:pPr algn="ctr"/>
            <a:r>
              <a:rPr lang="en-US" sz="1400" dirty="0">
                <a:solidFill>
                  <a:schemeClr val="tx2"/>
                </a:solidFill>
                <a:latin typeface="Book Antiqua" pitchFamily="18" charset="0"/>
              </a:rPr>
              <a:t>Screening, grit removal, flow measurement</a:t>
            </a:r>
          </a:p>
        </p:txBody>
      </p:sp>
      <p:sp>
        <p:nvSpPr>
          <p:cNvPr id="12293" name="Rectangle 5"/>
          <p:cNvSpPr>
            <a:spLocks noChangeArrowheads="1"/>
          </p:cNvSpPr>
          <p:nvPr/>
        </p:nvSpPr>
        <p:spPr bwMode="auto">
          <a:xfrm>
            <a:off x="3101264" y="3226462"/>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800" dirty="0">
                <a:latin typeface="Book Antiqua" pitchFamily="18" charset="0"/>
              </a:rPr>
              <a:t>Hydraulic </a:t>
            </a:r>
          </a:p>
          <a:p>
            <a:pPr algn="ctr"/>
            <a:r>
              <a:rPr lang="en-US" sz="1800" dirty="0">
                <a:latin typeface="Book Antiqua" pitchFamily="18" charset="0"/>
              </a:rPr>
              <a:t>Flocculation</a:t>
            </a:r>
          </a:p>
        </p:txBody>
      </p:sp>
      <p:sp>
        <p:nvSpPr>
          <p:cNvPr id="12294" name="Rectangle 6"/>
          <p:cNvSpPr>
            <a:spLocks noChangeArrowheads="1"/>
          </p:cNvSpPr>
          <p:nvPr/>
        </p:nvSpPr>
        <p:spPr bwMode="auto">
          <a:xfrm>
            <a:off x="4501439" y="5371065"/>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a:r>
              <a:rPr lang="en-US" sz="2400" dirty="0">
                <a:solidFill>
                  <a:schemeClr val="tx2"/>
                </a:solidFill>
                <a:latin typeface="Book Antiqua" pitchFamily="18" charset="0"/>
              </a:rPr>
              <a:t>Plate Settlers</a:t>
            </a:r>
          </a:p>
        </p:txBody>
      </p:sp>
      <p:sp>
        <p:nvSpPr>
          <p:cNvPr id="12295" name="Rectangle 7"/>
          <p:cNvSpPr>
            <a:spLocks noChangeArrowheads="1"/>
          </p:cNvSpPr>
          <p:nvPr/>
        </p:nvSpPr>
        <p:spPr bwMode="auto">
          <a:xfrm>
            <a:off x="7588827" y="211931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000" dirty="0">
                <a:latin typeface="Book Antiqua" pitchFamily="18" charset="0"/>
              </a:rPr>
              <a:t>Stacked Rapid</a:t>
            </a:r>
          </a:p>
          <a:p>
            <a:pPr algn="ctr"/>
            <a:r>
              <a:rPr lang="en-US" sz="2000" dirty="0">
                <a:latin typeface="Book Antiqua" pitchFamily="18" charset="0"/>
              </a:rPr>
              <a:t> Sand Filtration</a:t>
            </a:r>
          </a:p>
        </p:txBody>
      </p:sp>
      <p:sp>
        <p:nvSpPr>
          <p:cNvPr id="12297" name="Rectangle 9"/>
          <p:cNvSpPr>
            <a:spLocks noChangeArrowheads="1"/>
          </p:cNvSpPr>
          <p:nvPr/>
        </p:nvSpPr>
        <p:spPr bwMode="auto">
          <a:xfrm>
            <a:off x="7588826" y="353377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Storage</a:t>
            </a:r>
          </a:p>
        </p:txBody>
      </p:sp>
      <p:sp>
        <p:nvSpPr>
          <p:cNvPr id="12298" name="Rectangle 10"/>
          <p:cNvSpPr>
            <a:spLocks noChangeArrowheads="1"/>
          </p:cNvSpPr>
          <p:nvPr/>
        </p:nvSpPr>
        <p:spPr bwMode="auto">
          <a:xfrm>
            <a:off x="7597064" y="462123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Distribution</a:t>
            </a:r>
          </a:p>
        </p:txBody>
      </p:sp>
      <p:sp>
        <p:nvSpPr>
          <p:cNvPr id="12299" name="Text Box 11"/>
          <p:cNvSpPr txBox="1">
            <a:spLocks noChangeArrowheads="1"/>
          </p:cNvSpPr>
          <p:nvPr/>
        </p:nvSpPr>
        <p:spPr bwMode="auto">
          <a:xfrm>
            <a:off x="2417845" y="1581525"/>
            <a:ext cx="1643063" cy="457200"/>
          </a:xfrm>
          <a:prstGeom prst="rect">
            <a:avLst/>
          </a:prstGeom>
          <a:noFill/>
          <a:ln w="12700">
            <a:noFill/>
            <a:miter lim="800000"/>
            <a:headEnd type="none" w="sm" len="sm"/>
            <a:tailEnd type="none" w="sm" len="sm"/>
          </a:ln>
          <a:effectLst/>
        </p:spPr>
        <p:txBody>
          <a:bodyPr wrap="none">
            <a:spAutoFit/>
          </a:bodyPr>
          <a:lstStyle/>
          <a:p>
            <a:r>
              <a:rPr lang="en-US" sz="2400" dirty="0">
                <a:latin typeface="Book Antiqua" pitchFamily="18" charset="0"/>
              </a:rPr>
              <a:t>Raw water</a:t>
            </a:r>
          </a:p>
        </p:txBody>
      </p:sp>
      <p:cxnSp>
        <p:nvCxnSpPr>
          <p:cNvPr id="12300" name="AutoShape 12"/>
          <p:cNvCxnSpPr>
            <a:cxnSpLocks noChangeShapeType="1"/>
            <a:stCxn id="12299" idx="3"/>
            <a:endCxn id="12291" idx="0"/>
          </p:cNvCxnSpPr>
          <p:nvPr/>
        </p:nvCxnSpPr>
        <p:spPr bwMode="auto">
          <a:xfrm>
            <a:off x="4060908" y="1810125"/>
            <a:ext cx="164306" cy="386945"/>
          </a:xfrm>
          <a:prstGeom prst="curvedConnector2">
            <a:avLst/>
          </a:prstGeom>
          <a:noFill/>
          <a:ln w="50800">
            <a:solidFill>
              <a:schemeClr val="accent1"/>
            </a:solidFill>
            <a:round/>
            <a:headEnd type="none" w="sm" len="sm"/>
            <a:tailEnd type="triangle" w="med" len="med"/>
          </a:ln>
          <a:effectLst/>
        </p:spPr>
      </p:cxnSp>
      <p:cxnSp>
        <p:nvCxnSpPr>
          <p:cNvPr id="12301" name="AutoShape 13"/>
          <p:cNvCxnSpPr>
            <a:cxnSpLocks noChangeShapeType="1"/>
            <a:stCxn id="12291" idx="2"/>
            <a:endCxn id="12293" idx="0"/>
          </p:cNvCxnSpPr>
          <p:nvPr/>
        </p:nvCxnSpPr>
        <p:spPr bwMode="auto">
          <a:xfrm>
            <a:off x="4225214" y="2597180"/>
            <a:ext cx="0" cy="629282"/>
          </a:xfrm>
          <a:prstGeom prst="straightConnector1">
            <a:avLst/>
          </a:prstGeom>
          <a:noFill/>
          <a:ln w="50800">
            <a:solidFill>
              <a:schemeClr val="accent1"/>
            </a:solidFill>
            <a:round/>
            <a:headEnd type="none" w="sm" len="sm"/>
            <a:tailEnd type="triangle" w="med" len="sm"/>
          </a:ln>
          <a:effectLst/>
        </p:spPr>
      </p:cxnSp>
      <p:cxnSp>
        <p:nvCxnSpPr>
          <p:cNvPr id="12303" name="AutoShape 15"/>
          <p:cNvCxnSpPr>
            <a:cxnSpLocks noChangeShapeType="1"/>
            <a:stCxn id="34" idx="2"/>
            <a:endCxn id="12294" idx="0"/>
          </p:cNvCxnSpPr>
          <p:nvPr/>
        </p:nvCxnSpPr>
        <p:spPr bwMode="auto">
          <a:xfrm>
            <a:off x="4225214" y="4756171"/>
            <a:ext cx="1400175" cy="614894"/>
          </a:xfrm>
          <a:prstGeom prst="straightConnector1">
            <a:avLst/>
          </a:prstGeom>
          <a:noFill/>
          <a:ln w="50800">
            <a:solidFill>
              <a:schemeClr val="accent1"/>
            </a:solidFill>
            <a:round/>
            <a:headEnd type="none" w="sm" len="sm"/>
            <a:tailEnd type="triangle" w="med" len="sm"/>
          </a:ln>
          <a:effectLst/>
        </p:spPr>
      </p:cxnSp>
      <p:cxnSp>
        <p:nvCxnSpPr>
          <p:cNvPr id="12304" name="AutoShape 16"/>
          <p:cNvCxnSpPr>
            <a:cxnSpLocks noChangeShapeType="1"/>
            <a:stCxn id="12294" idx="3"/>
            <a:endCxn id="12295" idx="1"/>
          </p:cNvCxnSpPr>
          <p:nvPr/>
        </p:nvCxnSpPr>
        <p:spPr bwMode="auto">
          <a:xfrm flipV="1">
            <a:off x="6749339" y="2395538"/>
            <a:ext cx="839488" cy="3251752"/>
          </a:xfrm>
          <a:prstGeom prst="curvedConnector3">
            <a:avLst>
              <a:gd name="adj1" fmla="val 50000"/>
            </a:avLst>
          </a:prstGeom>
          <a:noFill/>
          <a:ln w="50800">
            <a:solidFill>
              <a:schemeClr val="accent1"/>
            </a:solidFill>
            <a:round/>
            <a:headEnd type="none" w="sm" len="sm"/>
            <a:tailEnd type="triangle" w="med" len="sm"/>
          </a:ln>
          <a:effectLst/>
        </p:spPr>
      </p:cxnSp>
      <p:cxnSp>
        <p:nvCxnSpPr>
          <p:cNvPr id="12305" name="AutoShape 17"/>
          <p:cNvCxnSpPr>
            <a:cxnSpLocks noChangeShapeType="1"/>
            <a:stCxn id="12295" idx="2"/>
            <a:endCxn id="12297" idx="0"/>
          </p:cNvCxnSpPr>
          <p:nvPr/>
        </p:nvCxnSpPr>
        <p:spPr bwMode="auto">
          <a:xfrm flipH="1">
            <a:off x="8712776" y="2671763"/>
            <a:ext cx="1" cy="862012"/>
          </a:xfrm>
          <a:prstGeom prst="straightConnector1">
            <a:avLst/>
          </a:prstGeom>
          <a:noFill/>
          <a:ln w="50800">
            <a:solidFill>
              <a:schemeClr val="accent1"/>
            </a:solidFill>
            <a:round/>
            <a:headEnd type="none" w="sm" len="sm"/>
            <a:tailEnd type="triangle" w="med" len="sm"/>
          </a:ln>
          <a:effectLst/>
        </p:spPr>
      </p:cxnSp>
      <p:cxnSp>
        <p:nvCxnSpPr>
          <p:cNvPr id="12307" name="AutoShape 19"/>
          <p:cNvCxnSpPr>
            <a:cxnSpLocks noChangeShapeType="1"/>
            <a:stCxn id="12297" idx="2"/>
            <a:endCxn id="12298" idx="0"/>
          </p:cNvCxnSpPr>
          <p:nvPr/>
        </p:nvCxnSpPr>
        <p:spPr bwMode="auto">
          <a:xfrm>
            <a:off x="8712776" y="4086225"/>
            <a:ext cx="8238" cy="535010"/>
          </a:xfrm>
          <a:prstGeom prst="straightConnector1">
            <a:avLst/>
          </a:prstGeom>
          <a:noFill/>
          <a:ln w="50800">
            <a:solidFill>
              <a:schemeClr val="accent1"/>
            </a:solidFill>
            <a:round/>
            <a:headEnd type="none" w="sm" len="sm"/>
            <a:tailEnd type="triangle" w="med" len="sm"/>
          </a:ln>
          <a:effectLst/>
        </p:spPr>
      </p:cxnSp>
      <p:sp>
        <p:nvSpPr>
          <p:cNvPr id="12308" name="Text Box 20"/>
          <p:cNvSpPr txBox="1">
            <a:spLocks noChangeArrowheads="1"/>
          </p:cNvSpPr>
          <p:nvPr/>
        </p:nvSpPr>
        <p:spPr bwMode="auto">
          <a:xfrm>
            <a:off x="2320244" y="2696182"/>
            <a:ext cx="1606530" cy="461665"/>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Coagulant</a:t>
            </a:r>
          </a:p>
        </p:txBody>
      </p:sp>
      <p:cxnSp>
        <p:nvCxnSpPr>
          <p:cNvPr id="12309" name="AutoShape 21"/>
          <p:cNvCxnSpPr>
            <a:cxnSpLocks noChangeShapeType="1"/>
            <a:stCxn id="12308" idx="3"/>
            <a:endCxn id="12293" idx="0"/>
          </p:cNvCxnSpPr>
          <p:nvPr/>
        </p:nvCxnSpPr>
        <p:spPr bwMode="auto">
          <a:xfrm>
            <a:off x="3926774" y="2927015"/>
            <a:ext cx="298440" cy="299447"/>
          </a:xfrm>
          <a:prstGeom prst="curvedConnector2">
            <a:avLst/>
          </a:prstGeom>
          <a:noFill/>
          <a:ln w="50800">
            <a:solidFill>
              <a:schemeClr val="accent3"/>
            </a:solidFill>
            <a:round/>
            <a:headEnd type="none" w="sm" len="sm"/>
            <a:tailEnd type="triangle" w="med" len="sm"/>
          </a:ln>
          <a:effectLst/>
        </p:spPr>
      </p:cxnSp>
      <p:sp>
        <p:nvSpPr>
          <p:cNvPr id="12310" name="Text Box 22"/>
          <p:cNvSpPr txBox="1">
            <a:spLocks noChangeArrowheads="1"/>
          </p:cNvSpPr>
          <p:nvPr/>
        </p:nvSpPr>
        <p:spPr bwMode="auto">
          <a:xfrm>
            <a:off x="7368464" y="2843213"/>
            <a:ext cx="590550" cy="457200"/>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Cl</a:t>
            </a:r>
            <a:r>
              <a:rPr lang="en-US" sz="2400" baseline="-25000" dirty="0">
                <a:solidFill>
                  <a:schemeClr val="accent3"/>
                </a:solidFill>
                <a:latin typeface="Book Antiqua" pitchFamily="18" charset="0"/>
              </a:rPr>
              <a:t>2</a:t>
            </a:r>
            <a:endParaRPr lang="en-US" sz="2400" dirty="0">
              <a:solidFill>
                <a:schemeClr val="accent3"/>
              </a:solidFill>
              <a:latin typeface="Book Antiqua" pitchFamily="18" charset="0"/>
            </a:endParaRPr>
          </a:p>
        </p:txBody>
      </p:sp>
      <p:cxnSp>
        <p:nvCxnSpPr>
          <p:cNvPr id="12311" name="AutoShape 23"/>
          <p:cNvCxnSpPr>
            <a:cxnSpLocks noChangeShapeType="1"/>
            <a:stCxn id="12310" idx="3"/>
            <a:endCxn id="12297" idx="0"/>
          </p:cNvCxnSpPr>
          <p:nvPr/>
        </p:nvCxnSpPr>
        <p:spPr bwMode="auto">
          <a:xfrm>
            <a:off x="7959014" y="3071813"/>
            <a:ext cx="753762" cy="461962"/>
          </a:xfrm>
          <a:prstGeom prst="curvedConnector2">
            <a:avLst/>
          </a:prstGeom>
          <a:noFill/>
          <a:ln w="50800">
            <a:solidFill>
              <a:schemeClr val="accent3"/>
            </a:solidFill>
            <a:round/>
            <a:headEnd type="none" w="sm" len="sm"/>
            <a:tailEnd type="triangle" w="med" len="sm"/>
          </a:ln>
          <a:effectLst/>
        </p:spPr>
      </p:cxnSp>
      <p:sp>
        <p:nvSpPr>
          <p:cNvPr id="12312" name="Text Box 24"/>
          <p:cNvSpPr txBox="1">
            <a:spLocks noChangeArrowheads="1"/>
          </p:cNvSpPr>
          <p:nvPr/>
        </p:nvSpPr>
        <p:spPr bwMode="auto">
          <a:xfrm>
            <a:off x="4891964" y="2743200"/>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a:solidFill>
                  <a:schemeClr val="accent6">
                    <a:lumMod val="50000"/>
                  </a:schemeClr>
                </a:solidFill>
                <a:latin typeface="Book Antiqua" pitchFamily="18" charset="0"/>
              </a:rPr>
              <a:t>sludge</a:t>
            </a:r>
          </a:p>
        </p:txBody>
      </p:sp>
      <p:sp>
        <p:nvSpPr>
          <p:cNvPr id="12313" name="Text Box 25"/>
          <p:cNvSpPr txBox="1">
            <a:spLocks noChangeArrowheads="1"/>
          </p:cNvSpPr>
          <p:nvPr/>
        </p:nvSpPr>
        <p:spPr bwMode="auto">
          <a:xfrm>
            <a:off x="2620252" y="6110287"/>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dirty="0">
                <a:solidFill>
                  <a:schemeClr val="accent6">
                    <a:lumMod val="50000"/>
                  </a:schemeClr>
                </a:solidFill>
                <a:latin typeface="Book Antiqua" pitchFamily="18" charset="0"/>
              </a:rPr>
              <a:t>sludge</a:t>
            </a:r>
          </a:p>
        </p:txBody>
      </p:sp>
      <p:cxnSp>
        <p:nvCxnSpPr>
          <p:cNvPr id="12314" name="AutoShape 26"/>
          <p:cNvCxnSpPr>
            <a:cxnSpLocks noChangeShapeType="1"/>
            <a:stCxn id="34" idx="2"/>
            <a:endCxn id="66" idx="0"/>
          </p:cNvCxnSpPr>
          <p:nvPr/>
        </p:nvCxnSpPr>
        <p:spPr bwMode="auto">
          <a:xfrm rot="5400000">
            <a:off x="3428252" y="4567297"/>
            <a:ext cx="608089" cy="985837"/>
          </a:xfrm>
          <a:prstGeom prst="curvedConnector3">
            <a:avLst>
              <a:gd name="adj1" fmla="val 50000"/>
            </a:avLst>
          </a:prstGeom>
          <a:noFill/>
          <a:ln w="50800">
            <a:solidFill>
              <a:schemeClr val="accent6">
                <a:lumMod val="50000"/>
              </a:schemeClr>
            </a:solidFill>
            <a:round/>
            <a:headEnd type="none" w="sm" len="sm"/>
            <a:tailEnd type="triangle" w="med" len="sm"/>
          </a:ln>
          <a:effectLst/>
        </p:spPr>
      </p:cxnSp>
      <p:sp>
        <p:nvSpPr>
          <p:cNvPr id="12315" name="Text Box 27"/>
          <p:cNvSpPr txBox="1">
            <a:spLocks noChangeArrowheads="1"/>
          </p:cNvSpPr>
          <p:nvPr/>
        </p:nvSpPr>
        <p:spPr bwMode="auto">
          <a:xfrm>
            <a:off x="9524203" y="2754452"/>
            <a:ext cx="1360790" cy="707886"/>
          </a:xfrm>
          <a:prstGeom prst="rect">
            <a:avLst/>
          </a:prstGeom>
          <a:noFill/>
          <a:ln w="50800">
            <a:noFill/>
            <a:miter lim="800000"/>
            <a:headEnd type="none" w="sm" len="sm"/>
            <a:tailEnd type="none" w="med" len="sm"/>
          </a:ln>
          <a:effectLst/>
        </p:spPr>
        <p:txBody>
          <a:bodyPr wrap="square" anchor="ctr">
            <a:spAutoFit/>
          </a:bodyPr>
          <a:lstStyle/>
          <a:p>
            <a:pPr algn="ctr"/>
            <a:r>
              <a:rPr lang="en-US" sz="2000" dirty="0">
                <a:solidFill>
                  <a:schemeClr val="accent6">
                    <a:lumMod val="50000"/>
                  </a:schemeClr>
                </a:solidFill>
                <a:latin typeface="Book Antiqua" pitchFamily="18" charset="0"/>
              </a:rPr>
              <a:t>Backwash water</a:t>
            </a:r>
          </a:p>
        </p:txBody>
      </p:sp>
      <p:cxnSp>
        <p:nvCxnSpPr>
          <p:cNvPr id="12316" name="AutoShape 28"/>
          <p:cNvCxnSpPr>
            <a:cxnSpLocks noChangeShapeType="1"/>
            <a:stCxn id="12295" idx="3"/>
            <a:endCxn id="12315" idx="0"/>
          </p:cNvCxnSpPr>
          <p:nvPr/>
        </p:nvCxnSpPr>
        <p:spPr bwMode="auto">
          <a:xfrm>
            <a:off x="9836727" y="2395538"/>
            <a:ext cx="367871" cy="358914"/>
          </a:xfrm>
          <a:prstGeom prst="curvedConnector2">
            <a:avLst/>
          </a:prstGeom>
          <a:noFill/>
          <a:ln w="50800">
            <a:solidFill>
              <a:schemeClr val="accent6">
                <a:lumMod val="50000"/>
              </a:schemeClr>
            </a:solidFill>
            <a:round/>
            <a:headEnd type="none" w="sm" len="sm"/>
            <a:tailEnd type="triangle" w="med" len="sm"/>
          </a:ln>
          <a:effectLst/>
        </p:spPr>
      </p:cxnSp>
      <p:cxnSp>
        <p:nvCxnSpPr>
          <p:cNvPr id="12317" name="AutoShape 29"/>
          <p:cNvCxnSpPr>
            <a:cxnSpLocks noChangeShapeType="1"/>
            <a:stCxn id="12291" idx="3"/>
            <a:endCxn id="12312" idx="0"/>
          </p:cNvCxnSpPr>
          <p:nvPr/>
        </p:nvCxnSpPr>
        <p:spPr bwMode="auto">
          <a:xfrm>
            <a:off x="5349164" y="2397125"/>
            <a:ext cx="161925" cy="346075"/>
          </a:xfrm>
          <a:prstGeom prst="curvedConnector2">
            <a:avLst/>
          </a:prstGeom>
          <a:noFill/>
          <a:ln w="50800">
            <a:solidFill>
              <a:schemeClr val="accent6">
                <a:lumMod val="50000"/>
              </a:schemeClr>
            </a:solidFill>
            <a:round/>
            <a:headEnd type="none" w="sm" len="sm"/>
            <a:tailEnd type="triangle" w="med" len="sm"/>
          </a:ln>
          <a:effectLst/>
        </p:spPr>
      </p:cxnSp>
      <p:sp>
        <p:nvSpPr>
          <p:cNvPr id="34" name="Rectangle 5"/>
          <p:cNvSpPr>
            <a:spLocks noChangeArrowheads="1"/>
          </p:cNvSpPr>
          <p:nvPr/>
        </p:nvSpPr>
        <p:spPr bwMode="auto">
          <a:xfrm>
            <a:off x="3101264" y="4203721"/>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000" dirty="0">
                <a:latin typeface="Book Antiqua" pitchFamily="18" charset="0"/>
              </a:rPr>
              <a:t>Floc Filter</a:t>
            </a:r>
          </a:p>
        </p:txBody>
      </p:sp>
      <p:cxnSp>
        <p:nvCxnSpPr>
          <p:cNvPr id="35" name="AutoShape 14"/>
          <p:cNvCxnSpPr>
            <a:cxnSpLocks noChangeShapeType="1"/>
            <a:stCxn id="12293" idx="2"/>
            <a:endCxn id="34" idx="0"/>
          </p:cNvCxnSpPr>
          <p:nvPr/>
        </p:nvCxnSpPr>
        <p:spPr bwMode="auto">
          <a:xfrm>
            <a:off x="4225214" y="3778912"/>
            <a:ext cx="0" cy="424809"/>
          </a:xfrm>
          <a:prstGeom prst="straightConnector1">
            <a:avLst/>
          </a:prstGeom>
          <a:noFill/>
          <a:ln w="50800">
            <a:solidFill>
              <a:schemeClr val="accent1"/>
            </a:solidFill>
            <a:round/>
            <a:headEnd type="none" w="sm" len="sm"/>
            <a:tailEnd type="triangle" w="med" len="sm"/>
          </a:ln>
          <a:effectLst/>
        </p:spPr>
      </p:cxnSp>
      <p:sp>
        <p:nvSpPr>
          <p:cNvPr id="66" name="Rectangle 6"/>
          <p:cNvSpPr>
            <a:spLocks noChangeArrowheads="1"/>
          </p:cNvSpPr>
          <p:nvPr/>
        </p:nvSpPr>
        <p:spPr bwMode="auto">
          <a:xfrm>
            <a:off x="2115427" y="5364260"/>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a:r>
              <a:rPr lang="en-US" sz="2400" dirty="0">
                <a:solidFill>
                  <a:schemeClr val="tx2"/>
                </a:solidFill>
                <a:latin typeface="Book Antiqua" pitchFamily="18" charset="0"/>
              </a:rPr>
              <a:t>Floc Hopper</a:t>
            </a:r>
          </a:p>
        </p:txBody>
      </p:sp>
      <p:cxnSp>
        <p:nvCxnSpPr>
          <p:cNvPr id="74" name="AutoShape 29"/>
          <p:cNvCxnSpPr>
            <a:cxnSpLocks noChangeShapeType="1"/>
            <a:stCxn id="66" idx="2"/>
            <a:endCxn id="12313" idx="0"/>
          </p:cNvCxnSpPr>
          <p:nvPr/>
        </p:nvCxnSpPr>
        <p:spPr bwMode="auto">
          <a:xfrm rot="5400000">
            <a:off x="3142589" y="6013498"/>
            <a:ext cx="193577" cy="12700"/>
          </a:xfrm>
          <a:prstGeom prst="curvedConnector3">
            <a:avLst>
              <a:gd name="adj1" fmla="val 50000"/>
            </a:avLst>
          </a:prstGeom>
          <a:noFill/>
          <a:ln w="50800">
            <a:solidFill>
              <a:schemeClr val="accent6">
                <a:lumMod val="50000"/>
              </a:schemeClr>
            </a:solidFill>
            <a:round/>
            <a:headEnd type="none" w="sm" len="sm"/>
            <a:tailEnd type="triangle" w="med" len="sm"/>
          </a:ln>
          <a:effectLst/>
        </p:spPr>
      </p:cxnSp>
      <p:pic>
        <p:nvPicPr>
          <p:cNvPr id="30" name="Picture 29">
            <a:extLst>
              <a:ext uri="{FF2B5EF4-FFF2-40B4-BE49-F238E27FC236}">
                <a16:creationId xmlns:a16="http://schemas.microsoft.com/office/drawing/2014/main" id="{7FF864FC-0F49-4CEB-9C2E-A14308A717E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94542" y="2978909"/>
            <a:ext cx="2274365" cy="1012407"/>
          </a:xfrm>
          <a:prstGeom prst="rect">
            <a:avLst/>
          </a:prstGeom>
        </p:spPr>
      </p:pic>
      <p:cxnSp>
        <p:nvCxnSpPr>
          <p:cNvPr id="3" name="Connector: Elbow 2">
            <a:extLst>
              <a:ext uri="{FF2B5EF4-FFF2-40B4-BE49-F238E27FC236}">
                <a16:creationId xmlns:a16="http://schemas.microsoft.com/office/drawing/2014/main" id="{057B12F6-3223-498C-92DB-3D4B1EE4D2F2}"/>
              </a:ext>
            </a:extLst>
          </p:cNvPr>
          <p:cNvCxnSpPr>
            <a:cxnSpLocks/>
            <a:stCxn id="7" idx="0"/>
            <a:endCxn id="12293" idx="3"/>
          </p:cNvCxnSpPr>
          <p:nvPr/>
        </p:nvCxnSpPr>
        <p:spPr>
          <a:xfrm rot="16200000" flipH="1" flipV="1">
            <a:off x="7056727" y="670076"/>
            <a:ext cx="1125048" cy="4540173"/>
          </a:xfrm>
          <a:prstGeom prst="bentConnector4">
            <a:avLst>
              <a:gd name="adj1" fmla="val -72964"/>
              <a:gd name="adj2" fmla="val 74520"/>
            </a:avLst>
          </a:prstGeom>
          <a:ln w="38100">
            <a:solidFill>
              <a:srgbClr val="6633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A2D6E44-327B-4DBB-865E-8FB89AA5B59F}"/>
              </a:ext>
            </a:extLst>
          </p:cNvPr>
          <p:cNvSpPr/>
          <p:nvPr/>
        </p:nvSpPr>
        <p:spPr>
          <a:xfrm>
            <a:off x="9844964" y="2377639"/>
            <a:ext cx="88745"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 Box 27">
            <a:extLst>
              <a:ext uri="{FF2B5EF4-FFF2-40B4-BE49-F238E27FC236}">
                <a16:creationId xmlns:a16="http://schemas.microsoft.com/office/drawing/2014/main" id="{E31E96CC-13C3-4B65-9F21-E6ED6FD1C948}"/>
              </a:ext>
            </a:extLst>
          </p:cNvPr>
          <p:cNvSpPr txBox="1">
            <a:spLocks noChangeArrowheads="1"/>
          </p:cNvSpPr>
          <p:nvPr/>
        </p:nvSpPr>
        <p:spPr bwMode="auto">
          <a:xfrm>
            <a:off x="6435822" y="1596001"/>
            <a:ext cx="3409142" cy="400110"/>
          </a:xfrm>
          <a:prstGeom prst="rect">
            <a:avLst/>
          </a:prstGeom>
          <a:noFill/>
          <a:ln w="50800">
            <a:noFill/>
            <a:miter lim="800000"/>
            <a:headEnd type="none" w="sm" len="sm"/>
            <a:tailEnd type="none" w="med" len="sm"/>
          </a:ln>
          <a:effectLst/>
        </p:spPr>
        <p:txBody>
          <a:bodyPr wrap="square" anchor="ctr">
            <a:spAutoFit/>
          </a:bodyPr>
          <a:lstStyle/>
          <a:p>
            <a:pPr algn="ctr"/>
            <a:r>
              <a:rPr lang="en-US" sz="2000" dirty="0">
                <a:solidFill>
                  <a:schemeClr val="accent6">
                    <a:lumMod val="50000"/>
                  </a:schemeClr>
                </a:solidFill>
                <a:latin typeface="Book Antiqua" pitchFamily="18" charset="0"/>
              </a:rPr>
              <a:t>Backwash recycle proposed</a:t>
            </a:r>
          </a:p>
        </p:txBody>
      </p:sp>
      <p:pic>
        <p:nvPicPr>
          <p:cNvPr id="44" name="Picture 43">
            <a:extLst>
              <a:ext uri="{FF2B5EF4-FFF2-40B4-BE49-F238E27FC236}">
                <a16:creationId xmlns:a16="http://schemas.microsoft.com/office/drawing/2014/main" id="{5B7AA5E8-278C-4826-BA8B-06AE3ECEEC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12776" y="65344"/>
            <a:ext cx="3263885" cy="1981200"/>
          </a:xfrm>
          <a:prstGeom prst="rect">
            <a:avLst/>
          </a:prstGeom>
        </p:spPr>
      </p:pic>
      <p:pic>
        <p:nvPicPr>
          <p:cNvPr id="14" name="Picture 13">
            <a:extLst>
              <a:ext uri="{FF2B5EF4-FFF2-40B4-BE49-F238E27FC236}">
                <a16:creationId xmlns:a16="http://schemas.microsoft.com/office/drawing/2014/main" id="{845D78F0-492D-4B39-AA3B-6E2B4084DD99}"/>
              </a:ext>
            </a:extLst>
          </p:cNvPr>
          <p:cNvPicPr>
            <a:picLocks noChangeAspect="1"/>
          </p:cNvPicPr>
          <p:nvPr/>
        </p:nvPicPr>
        <p:blipFill>
          <a:blip r:embed="rId5"/>
          <a:stretch>
            <a:fillRect/>
          </a:stretch>
        </p:blipFill>
        <p:spPr>
          <a:xfrm>
            <a:off x="154112" y="1643688"/>
            <a:ext cx="2131776" cy="1199525"/>
          </a:xfrm>
          <a:prstGeom prst="rect">
            <a:avLst/>
          </a:prstGeom>
        </p:spPr>
      </p:pic>
      <p:pic>
        <p:nvPicPr>
          <p:cNvPr id="18" name="Picture 17">
            <a:extLst>
              <a:ext uri="{FF2B5EF4-FFF2-40B4-BE49-F238E27FC236}">
                <a16:creationId xmlns:a16="http://schemas.microsoft.com/office/drawing/2014/main" id="{DFC7B5C1-B9E0-402B-A95A-FFCDFA9FBF5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676229" y="5268757"/>
            <a:ext cx="1772073" cy="1469589"/>
          </a:xfrm>
          <a:prstGeom prst="rect">
            <a:avLst/>
          </a:prstGeom>
        </p:spPr>
      </p:pic>
      <p:pic>
        <p:nvPicPr>
          <p:cNvPr id="19" name="Picture 18">
            <a:extLst>
              <a:ext uri="{FF2B5EF4-FFF2-40B4-BE49-F238E27FC236}">
                <a16:creationId xmlns:a16="http://schemas.microsoft.com/office/drawing/2014/main" id="{9A1C73A4-3D66-40D7-BB61-6AEDB6EAEEF2}"/>
              </a:ext>
            </a:extLst>
          </p:cNvPr>
          <p:cNvPicPr>
            <a:picLocks noChangeAspect="1"/>
          </p:cNvPicPr>
          <p:nvPr/>
        </p:nvPicPr>
        <p:blipFill>
          <a:blip r:embed="rId7"/>
          <a:stretch>
            <a:fillRect/>
          </a:stretch>
        </p:blipFill>
        <p:spPr>
          <a:xfrm>
            <a:off x="498393" y="4896637"/>
            <a:ext cx="1443369" cy="1841709"/>
          </a:xfrm>
          <a:prstGeom prst="rect">
            <a:avLst/>
          </a:prstGeom>
        </p:spPr>
      </p:pic>
      <p:cxnSp>
        <p:nvCxnSpPr>
          <p:cNvPr id="21" name="Straight Arrow Connector 20">
            <a:extLst>
              <a:ext uri="{FF2B5EF4-FFF2-40B4-BE49-F238E27FC236}">
                <a16:creationId xmlns:a16="http://schemas.microsoft.com/office/drawing/2014/main" id="{337FBF41-380F-413E-9871-C67D6D9461FD}"/>
              </a:ext>
            </a:extLst>
          </p:cNvPr>
          <p:cNvCxnSpPr>
            <a:stCxn id="66" idx="1"/>
          </p:cNvCxnSpPr>
          <p:nvPr/>
        </p:nvCxnSpPr>
        <p:spPr>
          <a:xfrm flipH="1">
            <a:off x="931376" y="5640485"/>
            <a:ext cx="1184051" cy="568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8A9C203-23C5-4A58-A618-FD960FBC947E}"/>
              </a:ext>
            </a:extLst>
          </p:cNvPr>
          <p:cNvCxnSpPr>
            <a:cxnSpLocks/>
            <a:stCxn id="12294" idx="3"/>
          </p:cNvCxnSpPr>
          <p:nvPr/>
        </p:nvCxnSpPr>
        <p:spPr>
          <a:xfrm>
            <a:off x="6749339" y="5647290"/>
            <a:ext cx="513906" cy="170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AF5A5DBA-F79A-4257-8750-F2477857D4D4}"/>
              </a:ext>
            </a:extLst>
          </p:cNvPr>
          <p:cNvPicPr>
            <a:picLocks noChangeAspect="1"/>
          </p:cNvPicPr>
          <p:nvPr/>
        </p:nvPicPr>
        <p:blipFill>
          <a:blip r:embed="rId8"/>
          <a:stretch>
            <a:fillRect/>
          </a:stretch>
        </p:blipFill>
        <p:spPr>
          <a:xfrm>
            <a:off x="1866063" y="4119670"/>
            <a:ext cx="1044151" cy="940269"/>
          </a:xfrm>
          <a:prstGeom prst="rect">
            <a:avLst/>
          </a:prstGeom>
        </p:spPr>
      </p:pic>
      <p:cxnSp>
        <p:nvCxnSpPr>
          <p:cNvPr id="58" name="Straight Arrow Connector 57">
            <a:extLst>
              <a:ext uri="{FF2B5EF4-FFF2-40B4-BE49-F238E27FC236}">
                <a16:creationId xmlns:a16="http://schemas.microsoft.com/office/drawing/2014/main" id="{5D15E66C-C432-4F78-BE2A-6E5C95B1DB1D}"/>
              </a:ext>
            </a:extLst>
          </p:cNvPr>
          <p:cNvCxnSpPr>
            <a:cxnSpLocks/>
            <a:stCxn id="12295" idx="3"/>
          </p:cNvCxnSpPr>
          <p:nvPr/>
        </p:nvCxnSpPr>
        <p:spPr>
          <a:xfrm flipV="1">
            <a:off x="9836727" y="1841125"/>
            <a:ext cx="1452786" cy="554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965262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Rectangle 2"/>
          <p:cNvSpPr>
            <a:spLocks noGrp="1" noChangeArrowheads="1"/>
          </p:cNvSpPr>
          <p:nvPr>
            <p:ph type="title"/>
          </p:nvPr>
        </p:nvSpPr>
        <p:spPr/>
        <p:txBody>
          <a:bodyPr/>
          <a:lstStyle/>
          <a:p>
            <a:r>
              <a:rPr lang="en-US"/>
              <a:t>Design of the Inlet Diffuser</a:t>
            </a:r>
            <a:endParaRPr lang="en-US" dirty="0"/>
          </a:p>
        </p:txBody>
      </p:sp>
      <mc:AlternateContent xmlns:mc="http://schemas.openxmlformats.org/markup-compatibility/2006" xmlns:a14="http://schemas.microsoft.com/office/drawing/2010/main">
        <mc:Choice Requires="a14">
          <p:sp>
            <p:nvSpPr>
              <p:cNvPr id="577539" name="Rectangle 3"/>
              <p:cNvSpPr>
                <a:spLocks noGrp="1" noChangeArrowheads="1"/>
              </p:cNvSpPr>
              <p:nvPr>
                <p:ph idx="1"/>
              </p:nvPr>
            </p:nvSpPr>
            <p:spPr/>
            <p:txBody>
              <a:bodyPr/>
              <a:lstStyle/>
              <a:p>
                <a:r>
                  <a:rPr lang="en-US" dirty="0"/>
                  <a:t>If a Floc-filter/Sed </a:t>
                </a:r>
                <a:br>
                  <a:rPr lang="en-US" dirty="0"/>
                </a:br>
                <a:r>
                  <a:rPr lang="en-US" dirty="0"/>
                  <a:t>has a length of 6 m, </a:t>
                </a:r>
                <a:br>
                  <a:rPr lang="en-US" dirty="0"/>
                </a:br>
                <a:r>
                  <a:rPr lang="en-US" dirty="0"/>
                  <a:t>a width of 1 m, a depth </a:t>
                </a:r>
                <a:br>
                  <a:rPr lang="en-US" dirty="0"/>
                </a:br>
                <a:r>
                  <a:rPr lang="en-US" dirty="0"/>
                  <a:t>of 2 m, an </a:t>
                </a:r>
                <a:r>
                  <a:rPr lang="en-US" dirty="0" err="1"/>
                  <a:t>upflow</a:t>
                </a:r>
                <a:r>
                  <a:rPr lang="en-US" dirty="0"/>
                  <a:t> velocity </a:t>
                </a:r>
                <a:br>
                  <a:rPr lang="en-US" dirty="0"/>
                </a:br>
                <a:r>
                  <a:rPr lang="en-US" dirty="0"/>
                  <a:t>of 1 mm/s, and a diffuser center </a:t>
                </a:r>
                <a:br>
                  <a:rPr lang="en-US" dirty="0"/>
                </a:br>
                <a:r>
                  <a:rPr lang="en-US" dirty="0"/>
                  <a:t>to center spacing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𝐵</m:t>
                        </m:r>
                      </m:e>
                      <m:sub>
                        <m:r>
                          <a:rPr lang="en-US">
                            <a:latin typeface="Cambria Math" panose="02040503050406030204" pitchFamily="18" charset="0"/>
                          </a:rPr>
                          <m:t>𝐷𝑖𝑓𝑓𝑢𝑠𝑒𝑟</m:t>
                        </m:r>
                      </m:sub>
                    </m:sSub>
                  </m:oMath>
                </a14:m>
                <a:r>
                  <a:rPr lang="en-US" dirty="0"/>
                  <a:t>) of 5 cm…</a:t>
                </a:r>
              </a:p>
              <a:p>
                <a:r>
                  <a:rPr lang="en-US" dirty="0"/>
                  <a:t>What is the flow rate from one diffuser? ________________________</a:t>
                </a:r>
              </a:p>
            </p:txBody>
          </p:sp>
        </mc:Choice>
        <mc:Fallback xmlns="">
          <p:sp>
            <p:nvSpPr>
              <p:cNvPr id="577539" name="Rectangle 3"/>
              <p:cNvSpPr>
                <a:spLocks noGrp="1" noRot="1" noChangeAspect="1" noMove="1" noResize="1" noEditPoints="1" noAdjustHandles="1" noChangeArrowheads="1" noChangeShapeType="1" noTextEdit="1"/>
              </p:cNvSpPr>
              <p:nvPr>
                <p:ph idx="1"/>
              </p:nvPr>
            </p:nvSpPr>
            <p:spPr>
              <a:blipFill>
                <a:blip r:embed="rId3"/>
                <a:stretch>
                  <a:fillRect l="-2480" t="-7682"/>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59C1DD45-270C-4870-86E1-732D8A657D7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365174" y="1328277"/>
            <a:ext cx="5826826" cy="3080966"/>
          </a:xfrm>
          <a:prstGeom prst="rect">
            <a:avLst/>
          </a:prstGeom>
        </p:spPr>
      </p:pic>
      <p:pic>
        <p:nvPicPr>
          <p:cNvPr id="3" name="Picture 2">
            <a:extLst>
              <a:ext uri="{FF2B5EF4-FFF2-40B4-BE49-F238E27FC236}">
                <a16:creationId xmlns:a16="http://schemas.microsoft.com/office/drawing/2014/main" id="{28024E0A-A26F-421E-BB4D-0A7CA000E07D}"/>
              </a:ext>
            </a:extLst>
          </p:cNvPr>
          <p:cNvPicPr>
            <a:picLocks noChangeAspect="1"/>
          </p:cNvPicPr>
          <p:nvPr/>
        </p:nvPicPr>
        <p:blipFill>
          <a:blip r:embed="rId5"/>
          <a:stretch>
            <a:fillRect/>
          </a:stretch>
        </p:blipFill>
        <p:spPr>
          <a:xfrm>
            <a:off x="10343408" y="0"/>
            <a:ext cx="1848592" cy="1390827"/>
          </a:xfrm>
          <a:prstGeom prst="rect">
            <a:avLst/>
          </a:prstGeom>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11032177" y="1707285"/>
            <a:ext cx="572600" cy="3549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p:txBody>
          <a:bodyPr/>
          <a:lstStyle/>
          <a:p>
            <a:r>
              <a:rPr lang="en-US" dirty="0"/>
              <a:t>Is there a </a:t>
            </a:r>
            <a:r>
              <a:rPr lang="en-US" i="1" dirty="0"/>
              <a:t>Vena </a:t>
            </a:r>
            <a:r>
              <a:rPr lang="en-US" i="1" dirty="0" err="1"/>
              <a:t>Contracta</a:t>
            </a:r>
            <a:r>
              <a:rPr lang="en-US" dirty="0"/>
              <a:t>?</a:t>
            </a:r>
          </a:p>
        </p:txBody>
      </p:sp>
      <p:sp>
        <p:nvSpPr>
          <p:cNvPr id="17" name="Content Placeholder 16"/>
          <p:cNvSpPr>
            <a:spLocks noGrp="1"/>
          </p:cNvSpPr>
          <p:nvPr>
            <p:ph idx="1"/>
          </p:nvPr>
        </p:nvSpPr>
        <p:spPr>
          <a:xfrm>
            <a:off x="685800" y="1981200"/>
            <a:ext cx="8030688" cy="4114800"/>
          </a:xfrm>
        </p:spPr>
        <p:txBody>
          <a:bodyPr/>
          <a:lstStyle/>
          <a:p>
            <a:r>
              <a:rPr lang="en-US" sz="2800" dirty="0"/>
              <a:t>In a </a:t>
            </a:r>
            <a:r>
              <a:rPr lang="en-US" sz="2800" i="1" dirty="0"/>
              <a:t>vena </a:t>
            </a:r>
            <a:r>
              <a:rPr lang="en-US" sz="2800" i="1" dirty="0" err="1"/>
              <a:t>contracta</a:t>
            </a:r>
            <a:r>
              <a:rPr lang="en-US" sz="2800" dirty="0"/>
              <a:t>, the fluid is forced to accelerate because there is a sudden change of direction that forces the water into a smaller flow space</a:t>
            </a:r>
          </a:p>
          <a:p>
            <a:r>
              <a:rPr lang="en-US" sz="2800" dirty="0"/>
              <a:t>Here there is a gradual change in direction and the water is not being forced into a smaller space</a:t>
            </a:r>
          </a:p>
          <a:p>
            <a:r>
              <a:rPr lang="en-US" sz="2800" dirty="0"/>
              <a:t>Apply Bernoulli! Pressure is the same! Elevation is the same! Therefore velocity must be the same!</a:t>
            </a:r>
          </a:p>
          <a:p>
            <a:r>
              <a:rPr lang="en-US" sz="2800" dirty="0"/>
              <a:t>No </a:t>
            </a:r>
            <a:r>
              <a:rPr lang="en-US" sz="2800" i="1" dirty="0"/>
              <a:t>vena </a:t>
            </a:r>
            <a:r>
              <a:rPr lang="en-US" sz="2800" i="1" dirty="0" err="1"/>
              <a:t>contracta</a:t>
            </a:r>
            <a:r>
              <a:rPr lang="en-US" sz="2800" i="1" dirty="0"/>
              <a:t> </a:t>
            </a:r>
            <a:r>
              <a:rPr lang="en-US" sz="2800" dirty="0"/>
              <a:t>here</a:t>
            </a:r>
          </a:p>
        </p:txBody>
      </p:sp>
      <p:sp>
        <p:nvSpPr>
          <p:cNvPr id="3" name="Arc 2"/>
          <p:cNvSpPr/>
          <p:nvPr/>
        </p:nvSpPr>
        <p:spPr>
          <a:xfrm flipV="1">
            <a:off x="9337545" y="2311868"/>
            <a:ext cx="2321881" cy="2322453"/>
          </a:xfrm>
          <a:prstGeom prst="arc">
            <a:avLst>
              <a:gd name="adj1" fmla="val 10705849"/>
              <a:gd name="adj2" fmla="val 0"/>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HN"/>
          </a:p>
        </p:txBody>
      </p:sp>
      <p:grpSp>
        <p:nvGrpSpPr>
          <p:cNvPr id="4" name="Group 57"/>
          <p:cNvGrpSpPr/>
          <p:nvPr/>
        </p:nvGrpSpPr>
        <p:grpSpPr>
          <a:xfrm>
            <a:off x="10747169" y="-4504820"/>
            <a:ext cx="1132678" cy="7431782"/>
            <a:chOff x="5648502" y="4706412"/>
            <a:chExt cx="266425" cy="310551"/>
          </a:xfrm>
        </p:grpSpPr>
        <p:sp>
          <p:nvSpPr>
            <p:cNvPr id="5" name="Freeform 4"/>
            <p:cNvSpPr/>
            <p:nvPr/>
          </p:nvSpPr>
          <p:spPr bwMode="auto">
            <a:xfrm>
              <a:off x="5842794"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Freeform 5"/>
            <p:cNvSpPr/>
            <p:nvPr/>
          </p:nvSpPr>
          <p:spPr bwMode="auto">
            <a:xfrm flipH="1">
              <a:off x="5648502"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7" name="Straight Connector 6"/>
          <p:cNvCxnSpPr/>
          <p:nvPr/>
        </p:nvCxnSpPr>
        <p:spPr bwMode="auto">
          <a:xfrm rot="16200000" flipH="1">
            <a:off x="9006755" y="3199710"/>
            <a:ext cx="2889849" cy="0"/>
          </a:xfrm>
          <a:prstGeom prst="line">
            <a:avLst/>
          </a:prstGeom>
          <a:noFill/>
          <a:ln w="12700" cap="flat" cmpd="sng" algn="ctr">
            <a:solidFill>
              <a:schemeClr val="tx2"/>
            </a:solidFill>
            <a:prstDash val="dash"/>
            <a:round/>
            <a:headEnd type="none" w="lg" len="med"/>
            <a:tailEnd type="none" w="lg" len="med"/>
          </a:ln>
          <a:effectLst/>
        </p:spPr>
      </p:cxnSp>
      <p:sp>
        <p:nvSpPr>
          <p:cNvPr id="8" name="Freeform 7"/>
          <p:cNvSpPr/>
          <p:nvPr/>
        </p:nvSpPr>
        <p:spPr bwMode="auto">
          <a:xfrm>
            <a:off x="9832769" y="3514576"/>
            <a:ext cx="1246908" cy="79616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86093"/>
              <a:gd name="connsiteX1" fmla="*/ 0 w 10000"/>
              <a:gd name="connsiteY1" fmla="*/ 0 h 386093"/>
              <a:gd name="connsiteX0" fmla="*/ 10000 w 10000"/>
              <a:gd name="connsiteY0" fmla="*/ 10000 h 404179"/>
              <a:gd name="connsiteX1" fmla="*/ 0 w 10000"/>
              <a:gd name="connsiteY1" fmla="*/ 0 h 404179"/>
              <a:gd name="connsiteX0" fmla="*/ 10000 w 10118"/>
              <a:gd name="connsiteY0" fmla="*/ 10000 h 404179"/>
              <a:gd name="connsiteX1" fmla="*/ 0 w 10118"/>
              <a:gd name="connsiteY1" fmla="*/ 0 h 404179"/>
            </a:gdLst>
            <a:ahLst/>
            <a:cxnLst>
              <a:cxn ang="0">
                <a:pos x="connsiteX0" y="connsiteY0"/>
              </a:cxn>
              <a:cxn ang="0">
                <a:pos x="connsiteX1" y="connsiteY1"/>
              </a:cxn>
            </a:cxnLst>
            <a:rect l="l" t="t" r="r" b="b"/>
            <a:pathLst>
              <a:path w="10118" h="404179">
                <a:moveTo>
                  <a:pt x="10000" y="10000"/>
                </a:moveTo>
                <a:cubicBezTo>
                  <a:pt x="10118" y="332994"/>
                  <a:pt x="809" y="404179"/>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Freeform 8"/>
          <p:cNvSpPr/>
          <p:nvPr/>
        </p:nvSpPr>
        <p:spPr bwMode="auto">
          <a:xfrm>
            <a:off x="9642764" y="3479955"/>
            <a:ext cx="1662545" cy="1092045"/>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0" name="Straight Arrow Connector 9"/>
          <p:cNvCxnSpPr/>
          <p:nvPr/>
        </p:nvCxnSpPr>
        <p:spPr bwMode="auto">
          <a:xfrm rot="16200000" flipV="1">
            <a:off x="9166568" y="2982987"/>
            <a:ext cx="931653" cy="17252"/>
          </a:xfrm>
          <a:prstGeom prst="straightConnector1">
            <a:avLst/>
          </a:prstGeom>
          <a:noFill/>
          <a:ln w="12700" cap="flat" cmpd="sng" algn="ctr">
            <a:solidFill>
              <a:schemeClr val="tx2"/>
            </a:solidFill>
            <a:prstDash val="solid"/>
            <a:round/>
            <a:headEnd type="none" w="lg" len="med"/>
            <a:tailEnd type="arrow"/>
          </a:ln>
          <a:effectLst/>
        </p:spPr>
      </p:cxnSp>
      <p:sp>
        <p:nvSpPr>
          <p:cNvPr id="14" name="Freeform 13"/>
          <p:cNvSpPr/>
          <p:nvPr/>
        </p:nvSpPr>
        <p:spPr bwMode="auto">
          <a:xfrm>
            <a:off x="9488385" y="3455720"/>
            <a:ext cx="2042556" cy="142503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5" name="Straight Arrow Connector 14"/>
          <p:cNvCxnSpPr>
            <a:endCxn id="5" idx="1"/>
          </p:cNvCxnSpPr>
          <p:nvPr/>
        </p:nvCxnSpPr>
        <p:spPr bwMode="auto">
          <a:xfrm flipV="1">
            <a:off x="11032177" y="2926962"/>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cxnSp>
        <p:nvCxnSpPr>
          <p:cNvPr id="16" name="Straight Arrow Connector 15"/>
          <p:cNvCxnSpPr/>
          <p:nvPr/>
        </p:nvCxnSpPr>
        <p:spPr bwMode="auto">
          <a:xfrm flipV="1">
            <a:off x="9357756" y="3520728"/>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pic>
        <p:nvPicPr>
          <p:cNvPr id="11" name="Picture 10"/>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9462875" y="2278425"/>
            <a:ext cx="428190" cy="213333"/>
          </a:xfrm>
          <a:prstGeom prst="rect">
            <a:avLst/>
          </a:prstGeom>
        </p:spPr>
      </p:pic>
      <p:pic>
        <p:nvPicPr>
          <p:cNvPr id="12" name="Picture 11"/>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9478761" y="3640476"/>
            <a:ext cx="519619" cy="213333"/>
          </a:xfrm>
          <a:prstGeom prst="rect">
            <a:avLst/>
          </a:prstGeom>
          <a:solidFill>
            <a:schemeClr val="bg1"/>
          </a:solidFill>
        </p:spPr>
      </p:pic>
      <p:pic>
        <p:nvPicPr>
          <p:cNvPr id="13" name="Picture 12"/>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0816679" y="3048109"/>
            <a:ext cx="832051" cy="185409"/>
          </a:xfrm>
          <a:prstGeom prst="rect">
            <a:avLst/>
          </a:prstGeom>
        </p:spPr>
      </p:pic>
      <p:sp>
        <p:nvSpPr>
          <p:cNvPr id="19" name="Oval 18">
            <a:extLst>
              <a:ext uri="{FF2B5EF4-FFF2-40B4-BE49-F238E27FC236}">
                <a16:creationId xmlns:a16="http://schemas.microsoft.com/office/drawing/2014/main" id="{EC7FB103-1A36-4E4E-AFE7-627CD4227E80}"/>
              </a:ext>
            </a:extLst>
          </p:cNvPr>
          <p:cNvSpPr/>
          <p:nvPr/>
        </p:nvSpPr>
        <p:spPr>
          <a:xfrm>
            <a:off x="11257809" y="3360717"/>
            <a:ext cx="130629" cy="154379"/>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8D57A6C-2C94-40BD-9A82-C142E34B348B}"/>
              </a:ext>
            </a:extLst>
          </p:cNvPr>
          <p:cNvSpPr/>
          <p:nvPr/>
        </p:nvSpPr>
        <p:spPr>
          <a:xfrm>
            <a:off x="9593283" y="3453740"/>
            <a:ext cx="130629" cy="154379"/>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33E39-4F9F-4FBC-99F1-AC3B854936AD}"/>
              </a:ext>
            </a:extLst>
          </p:cNvPr>
          <p:cNvSpPr>
            <a:spLocks noGrp="1"/>
          </p:cNvSpPr>
          <p:nvPr>
            <p:ph type="title"/>
          </p:nvPr>
        </p:nvSpPr>
        <p:spPr/>
        <p:txBody>
          <a:bodyPr/>
          <a:lstStyle/>
          <a:p>
            <a:r>
              <a:rPr lang="en-US" dirty="0"/>
              <a:t>Jet velocity constraints: a min and a max</a:t>
            </a:r>
          </a:p>
        </p:txBody>
      </p:sp>
      <p:pic>
        <p:nvPicPr>
          <p:cNvPr id="26" name="Picture 25" descr="\documentclass{article}&#10;\usepackage{amsmath}&#10;\pagestyle{empty}&#10;\begin{document}&#10;&#10;&#10;$$\bar v_{Jet_{max}} =  \left( \frac{G_{max}^2 \nu \bar v_{z_{ff}} W_{Sed}}{ \Pi_{JetPlane}}\right)^\frac{1}{4}$$&#10;&#10;\end{document}" title="IguanaTex Bitmap Display">
            <a:extLst>
              <a:ext uri="{FF2B5EF4-FFF2-40B4-BE49-F238E27FC236}">
                <a16:creationId xmlns:a16="http://schemas.microsoft.com/office/drawing/2014/main" id="{BE65C359-5A65-4F88-89FC-70124B4AF8D7}"/>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289131" y="2488540"/>
            <a:ext cx="3474286" cy="723809"/>
          </a:xfrm>
          <a:prstGeom prst="rect">
            <a:avLst/>
          </a:prstGeom>
        </p:spPr>
      </p:pic>
      <p:pic>
        <p:nvPicPr>
          <p:cNvPr id="29" name="Picture 28" descr="\documentclass{article}&#10;\usepackage{amsmath}&#10;\pagestyle{empty}&#10;\begin{document}&#10;&#10;&#10;$$\bar v_{Jet_{min}} =  75 mm/s$$&#10;&#10;\end{document}" title="IguanaTex Bitmap Display">
            <a:extLst>
              <a:ext uri="{FF2B5EF4-FFF2-40B4-BE49-F238E27FC236}">
                <a16:creationId xmlns:a16="http://schemas.microsoft.com/office/drawing/2014/main" id="{C3A206E6-6F19-40B4-AEB1-A9D8399995B2}"/>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441532" y="5586021"/>
            <a:ext cx="2044953" cy="254476"/>
          </a:xfrm>
          <a:prstGeom prst="rect">
            <a:avLst/>
          </a:prstGeom>
        </p:spPr>
      </p:pic>
      <p:sp>
        <p:nvSpPr>
          <p:cNvPr id="30" name="TextBox 29">
            <a:extLst>
              <a:ext uri="{FF2B5EF4-FFF2-40B4-BE49-F238E27FC236}">
                <a16:creationId xmlns:a16="http://schemas.microsoft.com/office/drawing/2014/main" id="{800ECC25-7949-479E-9E31-162D69C2CE9B}"/>
              </a:ext>
            </a:extLst>
          </p:cNvPr>
          <p:cNvSpPr txBox="1"/>
          <p:nvPr/>
        </p:nvSpPr>
        <p:spPr>
          <a:xfrm>
            <a:off x="1140032" y="1698171"/>
            <a:ext cx="6651116" cy="523220"/>
          </a:xfrm>
          <a:prstGeom prst="rect">
            <a:avLst/>
          </a:prstGeom>
          <a:noFill/>
        </p:spPr>
        <p:txBody>
          <a:bodyPr wrap="none" rtlCol="0">
            <a:spAutoFit/>
          </a:bodyPr>
          <a:lstStyle/>
          <a:p>
            <a:r>
              <a:rPr lang="en-US" dirty="0"/>
              <a:t>Based on shear in the jet exiting the diffusers</a:t>
            </a:r>
          </a:p>
        </p:txBody>
      </p:sp>
      <p:pic>
        <p:nvPicPr>
          <p:cNvPr id="31" name="Picture 30">
            <a:extLst>
              <a:ext uri="{FF2B5EF4-FFF2-40B4-BE49-F238E27FC236}">
                <a16:creationId xmlns:a16="http://schemas.microsoft.com/office/drawing/2014/main" id="{39290F20-B403-4A4D-847C-BB5690AD83D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122722" y="2257589"/>
            <a:ext cx="4069278" cy="2151653"/>
          </a:xfrm>
          <a:prstGeom prst="rect">
            <a:avLst/>
          </a:prstGeom>
        </p:spPr>
      </p:pic>
      <p:sp>
        <p:nvSpPr>
          <p:cNvPr id="32" name="TextBox 31">
            <a:extLst>
              <a:ext uri="{FF2B5EF4-FFF2-40B4-BE49-F238E27FC236}">
                <a16:creationId xmlns:a16="http://schemas.microsoft.com/office/drawing/2014/main" id="{EF5627DB-518F-433B-A149-6662626EE300}"/>
              </a:ext>
            </a:extLst>
          </p:cNvPr>
          <p:cNvSpPr txBox="1"/>
          <p:nvPr/>
        </p:nvSpPr>
        <p:spPr>
          <a:xfrm>
            <a:off x="1330036" y="4073236"/>
            <a:ext cx="5474525" cy="1384995"/>
          </a:xfrm>
          <a:prstGeom prst="rect">
            <a:avLst/>
          </a:prstGeom>
          <a:noFill/>
        </p:spPr>
        <p:txBody>
          <a:bodyPr wrap="square" rtlCol="0">
            <a:spAutoFit/>
          </a:bodyPr>
          <a:lstStyle/>
          <a:p>
            <a:r>
              <a:rPr lang="en-US" dirty="0"/>
              <a:t>Very limited data showing floc blanket collapse for at low jet velocities</a:t>
            </a:r>
          </a:p>
        </p:txBody>
      </p:sp>
    </p:spTree>
    <p:extLst>
      <p:ext uri="{BB962C8B-B14F-4D97-AF65-F5344CB8AC3E}">
        <p14:creationId xmlns:p14="http://schemas.microsoft.com/office/powerpoint/2010/main" val="136466512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8"/>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200" y="228600"/>
            <a:ext cx="3176650" cy="1143000"/>
          </a:xfrm>
        </p:spPr>
        <p:txBody>
          <a:bodyPr/>
          <a:lstStyle/>
          <a:p>
            <a:r>
              <a:rPr lang="en-US" dirty="0"/>
              <a:t>Floc Hopper</a:t>
            </a:r>
          </a:p>
        </p:txBody>
      </p:sp>
      <p:sp>
        <p:nvSpPr>
          <p:cNvPr id="13" name="Content Placeholder 12">
            <a:extLst>
              <a:ext uri="{FF2B5EF4-FFF2-40B4-BE49-F238E27FC236}">
                <a16:creationId xmlns:a16="http://schemas.microsoft.com/office/drawing/2014/main" id="{BE6FD251-6761-40BB-9D97-D1D26E098157}"/>
              </a:ext>
            </a:extLst>
          </p:cNvPr>
          <p:cNvSpPr>
            <a:spLocks noGrp="1"/>
          </p:cNvSpPr>
          <p:nvPr>
            <p:ph idx="1"/>
          </p:nvPr>
        </p:nvSpPr>
        <p:spPr>
          <a:xfrm>
            <a:off x="457200" y="2422566"/>
            <a:ext cx="6192982" cy="3703597"/>
          </a:xfrm>
        </p:spPr>
        <p:txBody>
          <a:bodyPr/>
          <a:lstStyle/>
          <a:p>
            <a:r>
              <a:rPr lang="en-US" dirty="0"/>
              <a:t>Floc hopper is where excess particles accumulate and then are wasted at a high concentration</a:t>
            </a:r>
          </a:p>
          <a:p>
            <a:endParaRPr lang="en-US" dirty="0"/>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61" name="Group 60">
            <a:extLst>
              <a:ext uri="{FF2B5EF4-FFF2-40B4-BE49-F238E27FC236}">
                <a16:creationId xmlns:a16="http://schemas.microsoft.com/office/drawing/2014/main" id="{468AA159-6548-46AD-816D-63D7C89662B2}"/>
              </a:ext>
            </a:extLst>
          </p:cNvPr>
          <p:cNvGrpSpPr/>
          <p:nvPr/>
        </p:nvGrpSpPr>
        <p:grpSpPr>
          <a:xfrm>
            <a:off x="8482403" y="3991360"/>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028150"/>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475800"/>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717556"/>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309494"/>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350053"/>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787177"/>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192633"/>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842113"/>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57" name="Oval 56">
            <a:extLst>
              <a:ext uri="{FF2B5EF4-FFF2-40B4-BE49-F238E27FC236}">
                <a16:creationId xmlns:a16="http://schemas.microsoft.com/office/drawing/2014/main" id="{F7C64881-D40A-42AA-91D9-18892F299C42}"/>
              </a:ext>
            </a:extLst>
          </p:cNvPr>
          <p:cNvSpPr/>
          <p:nvPr/>
        </p:nvSpPr>
        <p:spPr>
          <a:xfrm>
            <a:off x="8665500" y="3435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01789" y="36250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19341" y="393899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46862" y="36250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195084" y="397163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43306" y="431827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489552" y="354066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12055" y="438436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29026" y="479709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13175" y="441408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15788" y="39532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26406" y="477214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13175" y="521987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201" name="Oval 200">
            <a:extLst>
              <a:ext uri="{FF2B5EF4-FFF2-40B4-BE49-F238E27FC236}">
                <a16:creationId xmlns:a16="http://schemas.microsoft.com/office/drawing/2014/main" id="{CBB59136-E1CE-4485-A606-D5E08AB12C37}"/>
              </a:ext>
            </a:extLst>
          </p:cNvPr>
          <p:cNvSpPr/>
          <p:nvPr/>
        </p:nvSpPr>
        <p:spPr>
          <a:xfrm>
            <a:off x="7516691" y="603202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1"/>
            </p:custDataLst>
          </p:nvPr>
        </p:nvPicPr>
        <p:blipFill>
          <a:blip r:embed="rId9"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52" name="Oval 251">
            <a:extLst>
              <a:ext uri="{FF2B5EF4-FFF2-40B4-BE49-F238E27FC236}">
                <a16:creationId xmlns:a16="http://schemas.microsoft.com/office/drawing/2014/main" id="{16C18938-8BCE-439A-AD37-E7A93D2F8C58}"/>
              </a:ext>
            </a:extLst>
          </p:cNvPr>
          <p:cNvSpPr/>
          <p:nvPr/>
        </p:nvSpPr>
        <p:spPr>
          <a:xfrm>
            <a:off x="8132229" y="3583733"/>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3" name="Oval 252">
            <a:extLst>
              <a:ext uri="{FF2B5EF4-FFF2-40B4-BE49-F238E27FC236}">
                <a16:creationId xmlns:a16="http://schemas.microsoft.com/office/drawing/2014/main" id="{B8CF571E-BE2E-4906-9247-B8B1AE425869}"/>
              </a:ext>
            </a:extLst>
          </p:cNvPr>
          <p:cNvSpPr/>
          <p:nvPr/>
        </p:nvSpPr>
        <p:spPr>
          <a:xfrm>
            <a:off x="7928369" y="322549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4" name="Oval 303">
            <a:extLst>
              <a:ext uri="{FF2B5EF4-FFF2-40B4-BE49-F238E27FC236}">
                <a16:creationId xmlns:a16="http://schemas.microsoft.com/office/drawing/2014/main" id="{495F9824-F41E-4FF0-BD75-4D9590680A24}"/>
              </a:ext>
            </a:extLst>
          </p:cNvPr>
          <p:cNvSpPr/>
          <p:nvPr/>
        </p:nvSpPr>
        <p:spPr>
          <a:xfrm>
            <a:off x="9790815" y="323539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5" name="Oval 304">
            <a:extLst>
              <a:ext uri="{FF2B5EF4-FFF2-40B4-BE49-F238E27FC236}">
                <a16:creationId xmlns:a16="http://schemas.microsoft.com/office/drawing/2014/main" id="{40F2D39B-FC77-425D-9B4C-E3A81CB86CDD}"/>
              </a:ext>
            </a:extLst>
          </p:cNvPr>
          <p:cNvSpPr/>
          <p:nvPr/>
        </p:nvSpPr>
        <p:spPr>
          <a:xfrm>
            <a:off x="11653261" y="32452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306" name="Group 305">
            <a:extLst>
              <a:ext uri="{FF2B5EF4-FFF2-40B4-BE49-F238E27FC236}">
                <a16:creationId xmlns:a16="http://schemas.microsoft.com/office/drawing/2014/main" id="{2F45AE4E-9EDC-4D08-9608-0AEBC6A79E4A}"/>
              </a:ext>
            </a:extLst>
          </p:cNvPr>
          <p:cNvGrpSpPr/>
          <p:nvPr/>
        </p:nvGrpSpPr>
        <p:grpSpPr>
          <a:xfrm>
            <a:off x="7281016" y="5853807"/>
            <a:ext cx="280352" cy="274320"/>
            <a:chOff x="1412620" y="3091725"/>
            <a:chExt cx="280352" cy="274320"/>
          </a:xfrm>
        </p:grpSpPr>
        <p:sp>
          <p:nvSpPr>
            <p:cNvPr id="307" name="Oval 306">
              <a:extLst>
                <a:ext uri="{FF2B5EF4-FFF2-40B4-BE49-F238E27FC236}">
                  <a16:creationId xmlns:a16="http://schemas.microsoft.com/office/drawing/2014/main" id="{93223E5F-D670-4FC8-9CAD-C7B4461DA64E}"/>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8" name="Oval 307">
              <a:extLst>
                <a:ext uri="{FF2B5EF4-FFF2-40B4-BE49-F238E27FC236}">
                  <a16:creationId xmlns:a16="http://schemas.microsoft.com/office/drawing/2014/main" id="{40F50CE9-A8DC-464A-80B3-389DB488B2D3}"/>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9" name="Oval 308">
              <a:extLst>
                <a:ext uri="{FF2B5EF4-FFF2-40B4-BE49-F238E27FC236}">
                  <a16:creationId xmlns:a16="http://schemas.microsoft.com/office/drawing/2014/main" id="{6A1CFC0B-D498-4DDA-A1A8-3401283C1C83}"/>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0" name="Oval 309">
              <a:extLst>
                <a:ext uri="{FF2B5EF4-FFF2-40B4-BE49-F238E27FC236}">
                  <a16:creationId xmlns:a16="http://schemas.microsoft.com/office/drawing/2014/main" id="{E56E4382-9B28-4307-918A-7A2BA05D7E43}"/>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1" name="Oval 310">
              <a:extLst>
                <a:ext uri="{FF2B5EF4-FFF2-40B4-BE49-F238E27FC236}">
                  <a16:creationId xmlns:a16="http://schemas.microsoft.com/office/drawing/2014/main" id="{9B7BE817-4360-44E7-888B-29C8265D227F}"/>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2" name="Oval 311">
              <a:extLst>
                <a:ext uri="{FF2B5EF4-FFF2-40B4-BE49-F238E27FC236}">
                  <a16:creationId xmlns:a16="http://schemas.microsoft.com/office/drawing/2014/main" id="{B9A41583-A143-4A1C-97B5-F8D0487FC99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3" name="Oval 312">
              <a:extLst>
                <a:ext uri="{FF2B5EF4-FFF2-40B4-BE49-F238E27FC236}">
                  <a16:creationId xmlns:a16="http://schemas.microsoft.com/office/drawing/2014/main" id="{AFC06D70-0FD4-4066-9DC8-68666A5867D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4" name="Oval 313">
              <a:extLst>
                <a:ext uri="{FF2B5EF4-FFF2-40B4-BE49-F238E27FC236}">
                  <a16:creationId xmlns:a16="http://schemas.microsoft.com/office/drawing/2014/main" id="{3F33FED4-81B9-4CD2-AF76-833E9C392716}"/>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5" name="Oval 314">
              <a:extLst>
                <a:ext uri="{FF2B5EF4-FFF2-40B4-BE49-F238E27FC236}">
                  <a16:creationId xmlns:a16="http://schemas.microsoft.com/office/drawing/2014/main" id="{56FBF92C-89A4-4E8F-8568-AA5033E712A3}"/>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6" name="Oval 315">
              <a:extLst>
                <a:ext uri="{FF2B5EF4-FFF2-40B4-BE49-F238E27FC236}">
                  <a16:creationId xmlns:a16="http://schemas.microsoft.com/office/drawing/2014/main" id="{B81F5B38-2324-4994-B979-7B96BDBCCB2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17" name="Group 316">
            <a:extLst>
              <a:ext uri="{FF2B5EF4-FFF2-40B4-BE49-F238E27FC236}">
                <a16:creationId xmlns:a16="http://schemas.microsoft.com/office/drawing/2014/main" id="{9B59AACB-ACE7-4D8B-8725-5C50EE9C04A8}"/>
              </a:ext>
            </a:extLst>
          </p:cNvPr>
          <p:cNvGrpSpPr/>
          <p:nvPr/>
        </p:nvGrpSpPr>
        <p:grpSpPr>
          <a:xfrm>
            <a:off x="7528419" y="5709324"/>
            <a:ext cx="280352" cy="274320"/>
            <a:chOff x="1412620" y="3091725"/>
            <a:chExt cx="280352" cy="274320"/>
          </a:xfrm>
        </p:grpSpPr>
        <p:sp>
          <p:nvSpPr>
            <p:cNvPr id="318" name="Oval 317">
              <a:extLst>
                <a:ext uri="{FF2B5EF4-FFF2-40B4-BE49-F238E27FC236}">
                  <a16:creationId xmlns:a16="http://schemas.microsoft.com/office/drawing/2014/main" id="{12AB8099-DF85-453B-8746-218CDD395350}"/>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9" name="Oval 318">
              <a:extLst>
                <a:ext uri="{FF2B5EF4-FFF2-40B4-BE49-F238E27FC236}">
                  <a16:creationId xmlns:a16="http://schemas.microsoft.com/office/drawing/2014/main" id="{C8FAAD91-CDD3-4C25-9D46-65E8486D61F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0" name="Oval 319">
              <a:extLst>
                <a:ext uri="{FF2B5EF4-FFF2-40B4-BE49-F238E27FC236}">
                  <a16:creationId xmlns:a16="http://schemas.microsoft.com/office/drawing/2014/main" id="{B07FAD74-F687-463E-B661-9D3AED2520E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1" name="Oval 320">
              <a:extLst>
                <a:ext uri="{FF2B5EF4-FFF2-40B4-BE49-F238E27FC236}">
                  <a16:creationId xmlns:a16="http://schemas.microsoft.com/office/drawing/2014/main" id="{08335D07-F090-4CBB-A60B-91F1C8D7057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2" name="Oval 321">
              <a:extLst>
                <a:ext uri="{FF2B5EF4-FFF2-40B4-BE49-F238E27FC236}">
                  <a16:creationId xmlns:a16="http://schemas.microsoft.com/office/drawing/2014/main" id="{F19B9452-4146-4DB1-94A3-163B1113F91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3" name="Oval 322">
              <a:extLst>
                <a:ext uri="{FF2B5EF4-FFF2-40B4-BE49-F238E27FC236}">
                  <a16:creationId xmlns:a16="http://schemas.microsoft.com/office/drawing/2014/main" id="{CE0041C1-D3ED-492B-AD5B-7A49E494E42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4" name="Oval 323">
              <a:extLst>
                <a:ext uri="{FF2B5EF4-FFF2-40B4-BE49-F238E27FC236}">
                  <a16:creationId xmlns:a16="http://schemas.microsoft.com/office/drawing/2014/main" id="{88E3DB6C-9FB8-4410-B510-72F64FC65C5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5" name="Oval 324">
              <a:extLst>
                <a:ext uri="{FF2B5EF4-FFF2-40B4-BE49-F238E27FC236}">
                  <a16:creationId xmlns:a16="http://schemas.microsoft.com/office/drawing/2014/main" id="{0CB61851-0FC6-4B02-8B3F-C64194FBFC5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6" name="Oval 325">
              <a:extLst>
                <a:ext uri="{FF2B5EF4-FFF2-40B4-BE49-F238E27FC236}">
                  <a16:creationId xmlns:a16="http://schemas.microsoft.com/office/drawing/2014/main" id="{8CD16F38-1823-44A6-8349-6172100C86F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7" name="Oval 326">
              <a:extLst>
                <a:ext uri="{FF2B5EF4-FFF2-40B4-BE49-F238E27FC236}">
                  <a16:creationId xmlns:a16="http://schemas.microsoft.com/office/drawing/2014/main" id="{64B72F25-3E5E-4E7B-A1A7-3A8F669DBB9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28" name="Group 327">
            <a:extLst>
              <a:ext uri="{FF2B5EF4-FFF2-40B4-BE49-F238E27FC236}">
                <a16:creationId xmlns:a16="http://schemas.microsoft.com/office/drawing/2014/main" id="{6E741EE6-082D-480E-83AF-BFEB9C1C801F}"/>
              </a:ext>
            </a:extLst>
          </p:cNvPr>
          <p:cNvGrpSpPr/>
          <p:nvPr/>
        </p:nvGrpSpPr>
        <p:grpSpPr>
          <a:xfrm>
            <a:off x="7526440" y="5410462"/>
            <a:ext cx="280352" cy="274320"/>
            <a:chOff x="1412620" y="3091725"/>
            <a:chExt cx="280352" cy="274320"/>
          </a:xfrm>
        </p:grpSpPr>
        <p:sp>
          <p:nvSpPr>
            <p:cNvPr id="329" name="Oval 328">
              <a:extLst>
                <a:ext uri="{FF2B5EF4-FFF2-40B4-BE49-F238E27FC236}">
                  <a16:creationId xmlns:a16="http://schemas.microsoft.com/office/drawing/2014/main" id="{E5FADFC8-D04D-4A2A-82A3-23154A4C964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0" name="Oval 329">
              <a:extLst>
                <a:ext uri="{FF2B5EF4-FFF2-40B4-BE49-F238E27FC236}">
                  <a16:creationId xmlns:a16="http://schemas.microsoft.com/office/drawing/2014/main" id="{34CC6E74-C343-4378-9BE2-1795AFE7C5B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1" name="Oval 330">
              <a:extLst>
                <a:ext uri="{FF2B5EF4-FFF2-40B4-BE49-F238E27FC236}">
                  <a16:creationId xmlns:a16="http://schemas.microsoft.com/office/drawing/2014/main" id="{CD05C7D4-4DA4-4341-9AA5-C0873E6B28D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2" name="Oval 331">
              <a:extLst>
                <a:ext uri="{FF2B5EF4-FFF2-40B4-BE49-F238E27FC236}">
                  <a16:creationId xmlns:a16="http://schemas.microsoft.com/office/drawing/2014/main" id="{9F2242AB-1FD5-4E3D-AB0D-5D86ABB11383}"/>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3" name="Oval 332">
              <a:extLst>
                <a:ext uri="{FF2B5EF4-FFF2-40B4-BE49-F238E27FC236}">
                  <a16:creationId xmlns:a16="http://schemas.microsoft.com/office/drawing/2014/main" id="{D97FADFD-2A89-4F67-8C15-E7CC98A97BD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4" name="Oval 333">
              <a:extLst>
                <a:ext uri="{FF2B5EF4-FFF2-40B4-BE49-F238E27FC236}">
                  <a16:creationId xmlns:a16="http://schemas.microsoft.com/office/drawing/2014/main" id="{24BD6F8F-BCED-4120-B8B2-B7840653EB3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5" name="Oval 334">
              <a:extLst>
                <a:ext uri="{FF2B5EF4-FFF2-40B4-BE49-F238E27FC236}">
                  <a16:creationId xmlns:a16="http://schemas.microsoft.com/office/drawing/2014/main" id="{9B3C6405-89D4-46D3-A095-B3DCB416C64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6" name="Oval 335">
              <a:extLst>
                <a:ext uri="{FF2B5EF4-FFF2-40B4-BE49-F238E27FC236}">
                  <a16:creationId xmlns:a16="http://schemas.microsoft.com/office/drawing/2014/main" id="{D0B26128-6F71-4293-9EFB-7EF36EB8A8B4}"/>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7" name="Oval 336">
              <a:extLst>
                <a:ext uri="{FF2B5EF4-FFF2-40B4-BE49-F238E27FC236}">
                  <a16:creationId xmlns:a16="http://schemas.microsoft.com/office/drawing/2014/main" id="{6DFDC0B4-79E3-437D-8F6C-5C8A5A39F7E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8" name="Oval 337">
              <a:extLst>
                <a:ext uri="{FF2B5EF4-FFF2-40B4-BE49-F238E27FC236}">
                  <a16:creationId xmlns:a16="http://schemas.microsoft.com/office/drawing/2014/main" id="{47C5378A-0C50-426F-89E8-5694AA1855C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339" name="Oval 338">
            <a:extLst>
              <a:ext uri="{FF2B5EF4-FFF2-40B4-BE49-F238E27FC236}">
                <a16:creationId xmlns:a16="http://schemas.microsoft.com/office/drawing/2014/main" id="{8B61957E-2492-423E-A400-882ED408AFAE}"/>
              </a:ext>
            </a:extLst>
          </p:cNvPr>
          <p:cNvSpPr/>
          <p:nvPr/>
        </p:nvSpPr>
        <p:spPr>
          <a:xfrm>
            <a:off x="7265330" y="557878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340" name="Group 339">
            <a:extLst>
              <a:ext uri="{FF2B5EF4-FFF2-40B4-BE49-F238E27FC236}">
                <a16:creationId xmlns:a16="http://schemas.microsoft.com/office/drawing/2014/main" id="{D5100952-F77E-42AA-9908-4BFB08857ADE}"/>
              </a:ext>
            </a:extLst>
          </p:cNvPr>
          <p:cNvGrpSpPr/>
          <p:nvPr/>
        </p:nvGrpSpPr>
        <p:grpSpPr>
          <a:xfrm>
            <a:off x="7405707" y="4434706"/>
            <a:ext cx="280352" cy="274320"/>
            <a:chOff x="1412620" y="3091725"/>
            <a:chExt cx="280352" cy="274320"/>
          </a:xfrm>
        </p:grpSpPr>
        <p:sp>
          <p:nvSpPr>
            <p:cNvPr id="341" name="Oval 340">
              <a:extLst>
                <a:ext uri="{FF2B5EF4-FFF2-40B4-BE49-F238E27FC236}">
                  <a16:creationId xmlns:a16="http://schemas.microsoft.com/office/drawing/2014/main" id="{72B31E24-25D4-40E4-9542-3DE2909EC9D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2" name="Oval 341">
              <a:extLst>
                <a:ext uri="{FF2B5EF4-FFF2-40B4-BE49-F238E27FC236}">
                  <a16:creationId xmlns:a16="http://schemas.microsoft.com/office/drawing/2014/main" id="{68BE7633-578C-4731-818E-7168BF39DE0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3" name="Oval 342">
              <a:extLst>
                <a:ext uri="{FF2B5EF4-FFF2-40B4-BE49-F238E27FC236}">
                  <a16:creationId xmlns:a16="http://schemas.microsoft.com/office/drawing/2014/main" id="{92DD263A-BC36-4C07-8648-EF013C05AF9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4" name="Oval 343">
              <a:extLst>
                <a:ext uri="{FF2B5EF4-FFF2-40B4-BE49-F238E27FC236}">
                  <a16:creationId xmlns:a16="http://schemas.microsoft.com/office/drawing/2014/main" id="{4142C0AC-095B-44A5-ABFC-FFDB27CD99C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5" name="Oval 344">
              <a:extLst>
                <a:ext uri="{FF2B5EF4-FFF2-40B4-BE49-F238E27FC236}">
                  <a16:creationId xmlns:a16="http://schemas.microsoft.com/office/drawing/2014/main" id="{4594523F-C852-4AA5-B056-AC6AE99666A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6" name="Oval 345">
              <a:extLst>
                <a:ext uri="{FF2B5EF4-FFF2-40B4-BE49-F238E27FC236}">
                  <a16:creationId xmlns:a16="http://schemas.microsoft.com/office/drawing/2014/main" id="{44F6F74A-AC81-4E82-B16D-615B6C0B061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7" name="Oval 346">
              <a:extLst>
                <a:ext uri="{FF2B5EF4-FFF2-40B4-BE49-F238E27FC236}">
                  <a16:creationId xmlns:a16="http://schemas.microsoft.com/office/drawing/2014/main" id="{46A93D57-ADE7-410E-B804-BA6456352BE5}"/>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8" name="Oval 347">
              <a:extLst>
                <a:ext uri="{FF2B5EF4-FFF2-40B4-BE49-F238E27FC236}">
                  <a16:creationId xmlns:a16="http://schemas.microsoft.com/office/drawing/2014/main" id="{EF108D47-359A-4860-A6D9-38FDB554106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9" name="Oval 348">
              <a:extLst>
                <a:ext uri="{FF2B5EF4-FFF2-40B4-BE49-F238E27FC236}">
                  <a16:creationId xmlns:a16="http://schemas.microsoft.com/office/drawing/2014/main" id="{A10002C5-DE05-4A90-905F-4618169E21F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50" name="Oval 349">
              <a:extLst>
                <a:ext uri="{FF2B5EF4-FFF2-40B4-BE49-F238E27FC236}">
                  <a16:creationId xmlns:a16="http://schemas.microsoft.com/office/drawing/2014/main" id="{2AB46FCE-63E4-4F51-BD7E-5F0356C4B15D}"/>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351" name="Oval 350">
            <a:extLst>
              <a:ext uri="{FF2B5EF4-FFF2-40B4-BE49-F238E27FC236}">
                <a16:creationId xmlns:a16="http://schemas.microsoft.com/office/drawing/2014/main" id="{FB04FD75-89D0-47D1-B801-85B07535BE9F}"/>
              </a:ext>
            </a:extLst>
          </p:cNvPr>
          <p:cNvSpPr/>
          <p:nvPr/>
        </p:nvSpPr>
        <p:spPr>
          <a:xfrm>
            <a:off x="7439501" y="330664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6" name="Straight Arrow Connector 15">
            <a:extLst>
              <a:ext uri="{FF2B5EF4-FFF2-40B4-BE49-F238E27FC236}">
                <a16:creationId xmlns:a16="http://schemas.microsoft.com/office/drawing/2014/main" id="{DBE3A702-8494-4E37-8B7B-0CA2561987A5}"/>
              </a:ext>
            </a:extLst>
          </p:cNvPr>
          <p:cNvCxnSpPr/>
          <p:nvPr/>
        </p:nvCxnSpPr>
        <p:spPr>
          <a:xfrm>
            <a:off x="6139543" y="3194462"/>
            <a:ext cx="1223158" cy="4750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52" name="Group 351">
            <a:extLst>
              <a:ext uri="{FF2B5EF4-FFF2-40B4-BE49-F238E27FC236}">
                <a16:creationId xmlns:a16="http://schemas.microsoft.com/office/drawing/2014/main" id="{877C7FE4-06F1-419C-8555-C9A0F718E10C}"/>
              </a:ext>
            </a:extLst>
          </p:cNvPr>
          <p:cNvGrpSpPr/>
          <p:nvPr/>
        </p:nvGrpSpPr>
        <p:grpSpPr>
          <a:xfrm>
            <a:off x="4777660" y="713348"/>
            <a:ext cx="1537523" cy="1333752"/>
            <a:chOff x="4777660" y="713348"/>
            <a:chExt cx="1537523" cy="1333752"/>
          </a:xfrm>
        </p:grpSpPr>
        <p:pic>
          <p:nvPicPr>
            <p:cNvPr id="353" name="Picture 352" descr="\documentclass{article}&#10;\usepackage{amsmath}&#10;\pagestyle{empty}&#10;\begin{document}&#10;&#10;$$v_c &gt; v_t$$&#10;&#10;&#10;\end{document}" title="IguanaTex Bitmap Display">
              <a:extLst>
                <a:ext uri="{FF2B5EF4-FFF2-40B4-BE49-F238E27FC236}">
                  <a16:creationId xmlns:a16="http://schemas.microsoft.com/office/drawing/2014/main" id="{77EAC0EA-E46C-4505-9ABD-51EA17F4945C}"/>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354" name="Picture 353" descr="\documentclass{article}&#10;\usepackage{amsmath}&#10;\pagestyle{empty}&#10;\begin{document}&#10;&#10;$$v_t &gt; \bar v_{z_{ff}}$$&#10;&#10;&#10;\end{document}" title="IguanaTex Bitmap Display">
              <a:extLst>
                <a:ext uri="{FF2B5EF4-FFF2-40B4-BE49-F238E27FC236}">
                  <a16:creationId xmlns:a16="http://schemas.microsoft.com/office/drawing/2014/main" id="{E08B411A-472E-4886-BBEB-1DBC0B145DAC}"/>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355" name="Picture 354" descr="\documentclass{article}&#10;\usepackage{amsmath}&#10;\pagestyle{empty}&#10;\begin{document}&#10;&#10;$$v_t &gt; \bar v_{z_{ff}}$$&#10;&#10;&#10;\end{document}" title="IguanaTex Bitmap Display">
              <a:extLst>
                <a:ext uri="{FF2B5EF4-FFF2-40B4-BE49-F238E27FC236}">
                  <a16:creationId xmlns:a16="http://schemas.microsoft.com/office/drawing/2014/main" id="{67E722D2-8822-4699-985E-527F01C9209E}"/>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356" name="Picture 355" descr="\documentclass{article}&#10;\usepackage{amsmath}&#10;\pagestyle{empty}&#10;\begin{document}&#10;&#10;$$\bar v_{z_{ff}} &gt; v_t &gt; v_c$$&#10;&#10;&#10;\end{document}" title="IguanaTex Bitmap Display">
              <a:extLst>
                <a:ext uri="{FF2B5EF4-FFF2-40B4-BE49-F238E27FC236}">
                  <a16:creationId xmlns:a16="http://schemas.microsoft.com/office/drawing/2014/main" id="{7D30FE47-E4F8-4372-A04E-985363B16197}"/>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151730916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Floc Hopper Wall">
            <a:hlinkClick r:id="" action="ppaction://media"/>
            <a:extLst>
              <a:ext uri="{FF2B5EF4-FFF2-40B4-BE49-F238E27FC236}">
                <a16:creationId xmlns:a16="http://schemas.microsoft.com/office/drawing/2014/main" id="{D618F1A9-5C18-47F8-8B40-A79ADB57B3DE}"/>
              </a:ext>
            </a:extLst>
          </p:cNvPr>
          <p:cNvPicPr>
            <a:picLocks noRot="1" noChangeAspect="1"/>
          </p:cNvPicPr>
          <p:nvPr>
            <a:videoFile r:link="rId1"/>
          </p:nvPr>
        </p:nvPicPr>
        <p:blipFill rotWithShape="1">
          <a:blip r:embed="rId4"/>
          <a:srcRect l="29259" r="28704"/>
          <a:stretch/>
        </p:blipFill>
        <p:spPr>
          <a:xfrm>
            <a:off x="4109402" y="1667933"/>
            <a:ext cx="3815395" cy="5105401"/>
          </a:xfrm>
          <a:prstGeom prst="rect">
            <a:avLst/>
          </a:prstGeom>
        </p:spPr>
      </p:pic>
      <p:sp>
        <p:nvSpPr>
          <p:cNvPr id="5" name="Title 4"/>
          <p:cNvSpPr>
            <a:spLocks noGrp="1"/>
          </p:cNvSpPr>
          <p:nvPr>
            <p:ph type="title"/>
          </p:nvPr>
        </p:nvSpPr>
        <p:spPr>
          <a:xfrm>
            <a:off x="457199" y="228600"/>
            <a:ext cx="8382001" cy="1143000"/>
          </a:xfrm>
        </p:spPr>
        <p:txBody>
          <a:bodyPr/>
          <a:lstStyle/>
          <a:p>
            <a:r>
              <a:rPr lang="en-US" sz="3600" dirty="0"/>
              <a:t>Self-cleaning, sludge-free Floc-filter/Sed (without using electricity)</a:t>
            </a:r>
          </a:p>
        </p:txBody>
      </p:sp>
      <p:pic>
        <p:nvPicPr>
          <p:cNvPr id="1026" name="Picture 2" descr="C:\Users\mw24\Downloads\20160609_162906.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rot="5400000">
            <a:off x="-541440" y="2482167"/>
            <a:ext cx="5333998" cy="3417667"/>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1130771" y="1828800"/>
            <a:ext cx="457200" cy="5334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683475" y="2620297"/>
            <a:ext cx="2143248" cy="35814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stCxn id="6" idx="0"/>
            <a:endCxn id="8" idx="0"/>
          </p:cNvCxnSpPr>
          <p:nvPr/>
        </p:nvCxnSpPr>
        <p:spPr>
          <a:xfrm>
            <a:off x="1359371" y="1828800"/>
            <a:ext cx="5395728" cy="791497"/>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6" idx="5"/>
            <a:endCxn id="8" idx="3"/>
          </p:cNvCxnSpPr>
          <p:nvPr/>
        </p:nvCxnSpPr>
        <p:spPr>
          <a:xfrm>
            <a:off x="1521016" y="2284085"/>
            <a:ext cx="4476330" cy="3393128"/>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F715D3E6-BEAC-4BFA-ABAC-1E26DE231645}"/>
              </a:ext>
            </a:extLst>
          </p:cNvPr>
          <p:cNvPicPr>
            <a:picLocks noChangeAspect="1"/>
          </p:cNvPicPr>
          <p:nvPr/>
        </p:nvPicPr>
        <p:blipFill>
          <a:blip r:embed="rId6"/>
          <a:stretch>
            <a:fillRect/>
          </a:stretch>
        </p:blipFill>
        <p:spPr>
          <a:xfrm>
            <a:off x="8282179" y="1524000"/>
            <a:ext cx="3912613" cy="4992413"/>
          </a:xfrm>
          <a:prstGeom prst="rect">
            <a:avLst/>
          </a:prstGeom>
        </p:spPr>
      </p:pic>
      <p:cxnSp>
        <p:nvCxnSpPr>
          <p:cNvPr id="3" name="Straight Arrow Connector 2">
            <a:extLst>
              <a:ext uri="{FF2B5EF4-FFF2-40B4-BE49-F238E27FC236}">
                <a16:creationId xmlns:a16="http://schemas.microsoft.com/office/drawing/2014/main" id="{751096A9-D966-4A0C-A113-05B2C19DE23D}"/>
              </a:ext>
            </a:extLst>
          </p:cNvPr>
          <p:cNvCxnSpPr>
            <a:cxnSpLocks/>
          </p:cNvCxnSpPr>
          <p:nvPr/>
        </p:nvCxnSpPr>
        <p:spPr>
          <a:xfrm>
            <a:off x="7189076" y="3794234"/>
            <a:ext cx="1370703" cy="3678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610720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9527628" cy="1143000"/>
          </a:xfrm>
        </p:spPr>
        <p:txBody>
          <a:bodyPr/>
          <a:lstStyle/>
          <a:p>
            <a:r>
              <a:rPr lang="en-US" dirty="0"/>
              <a:t>Floc Hopper Requirements</a:t>
            </a:r>
          </a:p>
        </p:txBody>
      </p:sp>
      <p:sp>
        <p:nvSpPr>
          <p:cNvPr id="3" name="Content Placeholder 2"/>
          <p:cNvSpPr>
            <a:spLocks noGrp="1"/>
          </p:cNvSpPr>
          <p:nvPr>
            <p:ph idx="1"/>
          </p:nvPr>
        </p:nvSpPr>
        <p:spPr>
          <a:xfrm>
            <a:off x="457200" y="1600200"/>
            <a:ext cx="7047186" cy="4525963"/>
          </a:xfrm>
        </p:spPr>
        <p:txBody>
          <a:bodyPr/>
          <a:lstStyle/>
          <a:p>
            <a:r>
              <a:rPr lang="en-US" sz="2800" dirty="0"/>
              <a:t>Weir controls the depth of the floc filter</a:t>
            </a:r>
          </a:p>
          <a:p>
            <a:r>
              <a:rPr lang="en-US" sz="2800" dirty="0"/>
              <a:t>Floc filter flow rate into the floc hopper is a function of the mass flux of particles into the sed tank </a:t>
            </a:r>
          </a:p>
          <a:p>
            <a:r>
              <a:rPr lang="en-US" sz="2800" dirty="0"/>
              <a:t>Flocs in the floc filter settle at a rate equal to the </a:t>
            </a:r>
            <a:r>
              <a:rPr lang="en-US" sz="2800" dirty="0" err="1"/>
              <a:t>upflow</a:t>
            </a:r>
            <a:r>
              <a:rPr lang="en-US" sz="2800" dirty="0"/>
              <a:t> velocity (1 mm/s)</a:t>
            </a:r>
          </a:p>
          <a:p>
            <a:r>
              <a:rPr lang="en-US" sz="2800" dirty="0"/>
              <a:t>The area required for consolidation could be based on max raw water turbidity and the corresponding floc filter concentration</a:t>
            </a:r>
          </a:p>
          <a:p>
            <a:pPr lvl="1"/>
            <a:r>
              <a:rPr lang="en-US" sz="2400" dirty="0"/>
              <a:t>More work needed for a model for the floc filter concentration</a:t>
            </a:r>
          </a:p>
        </p:txBody>
      </p:sp>
      <p:pic>
        <p:nvPicPr>
          <p:cNvPr id="5" name="Picture 4" descr="\documentclass{article}&#10;\usepackage{amsmath}&#10;\pagestyle{empty}&#10;\begin{document}&#10;&#10;$$Q_{sed}C_{flocculator} = Q_{hopperWeir}C_{ff} $$&#10;&#10;&#10;\end{document}" title="IguanaTex Bitmap Display">
            <a:extLst>
              <a:ext uri="{FF2B5EF4-FFF2-40B4-BE49-F238E27FC236}">
                <a16:creationId xmlns:a16="http://schemas.microsoft.com/office/drawing/2014/main" id="{7A9FD928-ECF9-4282-82FB-E70FBBCF1CC9}"/>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397806" y="2067573"/>
            <a:ext cx="3788191" cy="252952"/>
          </a:xfrm>
          <a:prstGeom prst="rect">
            <a:avLst/>
          </a:prstGeom>
        </p:spPr>
      </p:pic>
      <p:pic>
        <p:nvPicPr>
          <p:cNvPr id="8" name="Picture 7" descr="\documentclass{article}&#10;\usepackage{amsmath}&#10;\pagestyle{empty}&#10;\begin{document}&#10;&#10;$$Q_{hopperWeir} = \frac{Q_{sed}C_{flocculator}}{C_{ff}}$$&#10;&#10;&#10;\end{document}" title="IguanaTex Bitmap Display">
            <a:extLst>
              <a:ext uri="{FF2B5EF4-FFF2-40B4-BE49-F238E27FC236}">
                <a16:creationId xmlns:a16="http://schemas.microsoft.com/office/drawing/2014/main" id="{2DA3EB93-C7E0-4A94-9503-BD66BEAE5CBE}"/>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937996" y="2615712"/>
            <a:ext cx="3411810" cy="597333"/>
          </a:xfrm>
          <a:prstGeom prst="rect">
            <a:avLst/>
          </a:prstGeom>
        </p:spPr>
      </p:pic>
      <p:pic>
        <p:nvPicPr>
          <p:cNvPr id="10" name="Picture 9" descr="\documentclass{article}&#10;\usepackage{amsmath}&#10;\pagestyle{empty}&#10;\begin{document}&#10;&#10;$$Q_{hopperWeir} = \bar v_{z_{ff}} A_{flocHopper} $$&#10;&#10;&#10;\end{document}" title="IguanaTex Bitmap Display">
            <a:extLst>
              <a:ext uri="{FF2B5EF4-FFF2-40B4-BE49-F238E27FC236}">
                <a16:creationId xmlns:a16="http://schemas.microsoft.com/office/drawing/2014/main" id="{CD7B8737-EDF9-4676-A1F6-F5E4B0A873D6}"/>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746166" y="3689562"/>
            <a:ext cx="3329524" cy="271238"/>
          </a:xfrm>
          <a:prstGeom prst="rect">
            <a:avLst/>
          </a:prstGeom>
        </p:spPr>
      </p:pic>
      <p:pic>
        <p:nvPicPr>
          <p:cNvPr id="13" name="Picture 12" descr="\documentclass{article}&#10;\usepackage{amsmath}&#10;\pagestyle{empty}&#10;\begin{document}&#10;&#10;$$A_{flocHopper} = \frac{Q_{sed}C_{flocculator}}{C_{ff}\bar v_{z_{ff}} }$$&#10;&#10;&#10;\end{document}" title="IguanaTex Bitmap Display">
            <a:extLst>
              <a:ext uri="{FF2B5EF4-FFF2-40B4-BE49-F238E27FC236}">
                <a16:creationId xmlns:a16="http://schemas.microsoft.com/office/drawing/2014/main" id="{F13C7D23-8878-418D-B915-321620EF362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886766" y="4582083"/>
            <a:ext cx="3356953" cy="612571"/>
          </a:xfrm>
          <a:prstGeom prst="rect">
            <a:avLst/>
          </a:prstGeom>
        </p:spPr>
      </p:pic>
      <p:pic>
        <p:nvPicPr>
          <p:cNvPr id="35" name="Picture 34" descr="https://lh3.googleusercontent.com/-mj6AmygcQko/ViVMqRbb7uI/AAAAAAAFlck/RrI5pyJZyvM/s912-Ic42/DSC06134.JPG">
            <a:extLst>
              <a:ext uri="{FF2B5EF4-FFF2-40B4-BE49-F238E27FC236}">
                <a16:creationId xmlns:a16="http://schemas.microsoft.com/office/drawing/2014/main" id="{C7A82D9A-C1DC-42F2-8251-81A6DD79BD50}"/>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a:off x="8839200" y="5429165"/>
            <a:ext cx="2219325" cy="142883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941880B1-647D-47D4-B603-9287ABE77948}"/>
              </a:ext>
            </a:extLst>
          </p:cNvPr>
          <p:cNvPicPr>
            <a:picLocks noChangeAspect="1"/>
          </p:cNvPicPr>
          <p:nvPr/>
        </p:nvPicPr>
        <p:blipFill>
          <a:blip r:embed="rId12"/>
          <a:stretch>
            <a:fillRect/>
          </a:stretch>
        </p:blipFill>
        <p:spPr>
          <a:xfrm>
            <a:off x="10636469" y="1"/>
            <a:ext cx="1555531" cy="1984826"/>
          </a:xfrm>
          <a:prstGeom prst="rect">
            <a:avLst/>
          </a:prstGeom>
        </p:spPr>
      </p:pic>
      <p:cxnSp>
        <p:nvCxnSpPr>
          <p:cNvPr id="6" name="Straight Arrow Connector 5"/>
          <p:cNvCxnSpPr>
            <a:cxnSpLocks/>
          </p:cNvCxnSpPr>
          <p:nvPr/>
        </p:nvCxnSpPr>
        <p:spPr bwMode="auto">
          <a:xfrm>
            <a:off x="8607972" y="851338"/>
            <a:ext cx="2270235" cy="409903"/>
          </a:xfrm>
          <a:prstGeom prst="straightConnector1">
            <a:avLst/>
          </a:prstGeom>
          <a:noFill/>
          <a:ln w="38100" cap="flat" cmpd="sng" algn="ctr">
            <a:solidFill>
              <a:schemeClr val="bg2"/>
            </a:solidFill>
            <a:prstDash val="solid"/>
            <a:round/>
            <a:headEnd type="none" w="lg" len="med"/>
            <a:tailEnd type="arrow"/>
          </a:ln>
          <a:effectLst/>
        </p:spPr>
      </p:cxnSp>
      <p:sp>
        <p:nvSpPr>
          <p:cNvPr id="15" name="TextBox 14">
            <a:extLst>
              <a:ext uri="{FF2B5EF4-FFF2-40B4-BE49-F238E27FC236}">
                <a16:creationId xmlns:a16="http://schemas.microsoft.com/office/drawing/2014/main" id="{7E27D75F-BE49-410B-898C-24DEDE2F4819}"/>
              </a:ext>
            </a:extLst>
          </p:cNvPr>
          <p:cNvSpPr txBox="1"/>
          <p:nvPr/>
        </p:nvSpPr>
        <p:spPr>
          <a:xfrm>
            <a:off x="6578930" y="6334780"/>
            <a:ext cx="2324611" cy="523220"/>
          </a:xfrm>
          <a:prstGeom prst="rect">
            <a:avLst/>
          </a:prstGeom>
          <a:noFill/>
        </p:spPr>
        <p:txBody>
          <a:bodyPr wrap="none" rtlCol="0">
            <a:spAutoFit/>
          </a:bodyPr>
          <a:lstStyle/>
          <a:p>
            <a:r>
              <a:rPr lang="en-US" dirty="0"/>
              <a:t>*ff = floc filter</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Previous state-of-the-art…</a:t>
            </a:r>
            <a:br>
              <a:rPr lang="en-US" dirty="0"/>
            </a:br>
            <a:r>
              <a:rPr lang="en-US" dirty="0"/>
              <a:t>SUPERPULSATOR® Clarifier</a:t>
            </a:r>
          </a:p>
        </p:txBody>
      </p:sp>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7847" t="28428" r="29746"/>
          <a:stretch/>
        </p:blipFill>
        <p:spPr bwMode="auto">
          <a:xfrm>
            <a:off x="0" y="4191732"/>
            <a:ext cx="3075125" cy="2666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529018"/>
            <a:ext cx="3064089" cy="2571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1"/>
            <a:ext cx="2641600" cy="1427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Online Media 4">
            <a:hlinkClick r:id="" action="ppaction://media"/>
            <a:extLst>
              <a:ext uri="{FF2B5EF4-FFF2-40B4-BE49-F238E27FC236}">
                <a16:creationId xmlns:a16="http://schemas.microsoft.com/office/drawing/2014/main" id="{DD875ED3-4AC0-443C-951D-85ABC923691D}"/>
              </a:ext>
            </a:extLst>
          </p:cNvPr>
          <p:cNvPicPr>
            <a:picLocks noRot="1" noChangeAspect="1"/>
          </p:cNvPicPr>
          <p:nvPr>
            <a:videoFile r:link="rId1"/>
          </p:nvPr>
        </p:nvPicPr>
        <p:blipFill>
          <a:blip r:embed="rId7"/>
          <a:stretch>
            <a:fillRect/>
          </a:stretch>
        </p:blipFill>
        <p:spPr>
          <a:xfrm>
            <a:off x="3301232" y="1715911"/>
            <a:ext cx="8608546" cy="4842307"/>
          </a:xfrm>
          <a:prstGeom prst="rect">
            <a:avLst/>
          </a:prstGeom>
        </p:spPr>
      </p:pic>
    </p:spTree>
    <p:extLst>
      <p:ext uri="{BB962C8B-B14F-4D97-AF65-F5344CB8AC3E}">
        <p14:creationId xmlns:p14="http://schemas.microsoft.com/office/powerpoint/2010/main" val="147736455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there pulsing flow in a </a:t>
            </a:r>
            <a:r>
              <a:rPr lang="en-US" dirty="0" err="1"/>
              <a:t>SuperPulsator</a:t>
            </a:r>
            <a:r>
              <a:rPr lang="en-US" dirty="0"/>
              <a:t>?</a:t>
            </a:r>
          </a:p>
        </p:txBody>
      </p:sp>
      <p:sp>
        <p:nvSpPr>
          <p:cNvPr id="3" name="Content Placeholder 2"/>
          <p:cNvSpPr>
            <a:spLocks noGrp="1"/>
          </p:cNvSpPr>
          <p:nvPr>
            <p:ph idx="1"/>
          </p:nvPr>
        </p:nvSpPr>
        <p:spPr>
          <a:xfrm>
            <a:off x="457200" y="1600200"/>
            <a:ext cx="7169727" cy="4525963"/>
          </a:xfrm>
        </p:spPr>
        <p:txBody>
          <a:bodyPr/>
          <a:lstStyle/>
          <a:p>
            <a:r>
              <a:rPr lang="en-US" dirty="0"/>
              <a:t>What failed when they didn’t pulse?</a:t>
            </a:r>
          </a:p>
          <a:p>
            <a:r>
              <a:rPr lang="en-US" dirty="0"/>
              <a:t>What problem were they trying to solve?</a:t>
            </a:r>
          </a:p>
          <a:p>
            <a:r>
              <a:rPr lang="en-US" dirty="0"/>
              <a:t>Can we solve that problem a better way?</a:t>
            </a:r>
          </a:p>
          <a:p>
            <a:r>
              <a:rPr lang="en-US" dirty="0"/>
              <a:t>Will sludge accumulate and go anaerobic?</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3200" y="3222726"/>
            <a:ext cx="4368800" cy="3635274"/>
          </a:xfrm>
          <a:prstGeom prst="rect">
            <a:avLst/>
          </a:prstGeom>
        </p:spPr>
      </p:pic>
    </p:spTree>
    <p:extLst>
      <p:ext uri="{BB962C8B-B14F-4D97-AF65-F5344CB8AC3E}">
        <p14:creationId xmlns:p14="http://schemas.microsoft.com/office/powerpoint/2010/main" val="122294730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58813-1A73-45F3-A5E3-B00204D302DE}"/>
              </a:ext>
            </a:extLst>
          </p:cNvPr>
          <p:cNvSpPr>
            <a:spLocks noGrp="1"/>
          </p:cNvSpPr>
          <p:nvPr>
            <p:ph type="title"/>
          </p:nvPr>
        </p:nvSpPr>
        <p:spPr/>
        <p:txBody>
          <a:bodyPr/>
          <a:lstStyle/>
          <a:p>
            <a:r>
              <a:rPr lang="en-US" dirty="0"/>
              <a:t>Sedimentation!</a:t>
            </a:r>
          </a:p>
        </p:txBody>
      </p:sp>
      <p:sp>
        <p:nvSpPr>
          <p:cNvPr id="3" name="Content Placeholder 2">
            <a:extLst>
              <a:ext uri="{FF2B5EF4-FFF2-40B4-BE49-F238E27FC236}">
                <a16:creationId xmlns:a16="http://schemas.microsoft.com/office/drawing/2014/main" id="{852F6FC6-245C-44BB-B7E5-92D19F9C91C9}"/>
              </a:ext>
            </a:extLst>
          </p:cNvPr>
          <p:cNvSpPr>
            <a:spLocks noGrp="1"/>
          </p:cNvSpPr>
          <p:nvPr>
            <p:ph idx="1"/>
          </p:nvPr>
        </p:nvSpPr>
        <p:spPr>
          <a:xfrm>
            <a:off x="457200" y="1600200"/>
            <a:ext cx="8686800" cy="4525963"/>
          </a:xfrm>
        </p:spPr>
        <p:txBody>
          <a:bodyPr/>
          <a:lstStyle/>
          <a:p>
            <a:r>
              <a:rPr lang="en-US" dirty="0"/>
              <a:t>How do we design a tank so that particles are separated from the water?</a:t>
            </a:r>
          </a:p>
          <a:p>
            <a:r>
              <a:rPr lang="en-US" dirty="0"/>
              <a:t>We will begin by looking at how simple sedimentation tanks (big rectangular or cylindrical  open tanks) are supposed to work</a:t>
            </a:r>
          </a:p>
          <a:p>
            <a:r>
              <a:rPr lang="en-US" dirty="0"/>
              <a:t>Then we will explore plate settlers</a:t>
            </a:r>
          </a:p>
        </p:txBody>
      </p:sp>
      <p:pic>
        <p:nvPicPr>
          <p:cNvPr id="4" name="Picture 3">
            <a:extLst>
              <a:ext uri="{FF2B5EF4-FFF2-40B4-BE49-F238E27FC236}">
                <a16:creationId xmlns:a16="http://schemas.microsoft.com/office/drawing/2014/main" id="{6D7CEF5A-F9E9-44FE-BB68-CCD9A4F02BF4}"/>
              </a:ext>
            </a:extLst>
          </p:cNvPr>
          <p:cNvPicPr>
            <a:picLocks noChangeAspect="1"/>
          </p:cNvPicPr>
          <p:nvPr/>
        </p:nvPicPr>
        <p:blipFill>
          <a:blip r:embed="rId2"/>
          <a:stretch>
            <a:fillRect/>
          </a:stretch>
        </p:blipFill>
        <p:spPr>
          <a:xfrm>
            <a:off x="10305618" y="0"/>
            <a:ext cx="1886382" cy="1371600"/>
          </a:xfrm>
          <a:prstGeom prst="rect">
            <a:avLst/>
          </a:prstGeom>
        </p:spPr>
      </p:pic>
    </p:spTree>
    <p:extLst>
      <p:ext uri="{BB962C8B-B14F-4D97-AF65-F5344CB8AC3E}">
        <p14:creationId xmlns:p14="http://schemas.microsoft.com/office/powerpoint/2010/main" val="121483086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6" name="Rectangle 4"/>
          <p:cNvSpPr>
            <a:spLocks noGrp="1" noChangeArrowheads="1"/>
          </p:cNvSpPr>
          <p:nvPr>
            <p:ph type="title"/>
          </p:nvPr>
        </p:nvSpPr>
        <p:spPr/>
        <p:txBody>
          <a:bodyPr/>
          <a:lstStyle/>
          <a:p>
            <a:r>
              <a:rPr lang="en-US" sz="4000" dirty="0"/>
              <a:t>Horizontal Flow Sedimentation Tank</a:t>
            </a:r>
          </a:p>
        </p:txBody>
      </p:sp>
      <p:sp>
        <p:nvSpPr>
          <p:cNvPr id="545814" name="Rectangle 22"/>
          <p:cNvSpPr>
            <a:spLocks noGrp="1" noChangeArrowheads="1"/>
          </p:cNvSpPr>
          <p:nvPr>
            <p:ph idx="1"/>
          </p:nvPr>
        </p:nvSpPr>
        <p:spPr>
          <a:xfrm>
            <a:off x="1357721" y="1611312"/>
            <a:ext cx="4010025" cy="4114800"/>
          </a:xfrm>
        </p:spPr>
        <p:txBody>
          <a:bodyPr/>
          <a:lstStyle/>
          <a:p>
            <a:pPr>
              <a:lnSpc>
                <a:spcPct val="90000"/>
              </a:lnSpc>
            </a:pPr>
            <a:r>
              <a:rPr lang="en-US" sz="2400" dirty="0"/>
              <a:t>How much time is required for water to pass through the tank? _____</a:t>
            </a:r>
          </a:p>
          <a:p>
            <a:pPr>
              <a:lnSpc>
                <a:spcPct val="90000"/>
              </a:lnSpc>
            </a:pPr>
            <a:r>
              <a:rPr lang="en-US" sz="2400" dirty="0"/>
              <a:t>How far must a particle fall to reach the bottom of the tank (worst case)?  _____</a:t>
            </a:r>
          </a:p>
          <a:p>
            <a:pPr>
              <a:lnSpc>
                <a:spcPct val="90000"/>
              </a:lnSpc>
            </a:pPr>
            <a:r>
              <a:rPr lang="en-US" sz="2400" dirty="0"/>
              <a:t>How fast must the particle fall?</a:t>
            </a:r>
          </a:p>
        </p:txBody>
      </p:sp>
      <p:sp>
        <p:nvSpPr>
          <p:cNvPr id="545797" name="Rectangle 5"/>
          <p:cNvSpPr>
            <a:spLocks noChangeArrowheads="1"/>
          </p:cNvSpPr>
          <p:nvPr/>
        </p:nvSpPr>
        <p:spPr bwMode="auto">
          <a:xfrm>
            <a:off x="6637726" y="2312987"/>
            <a:ext cx="2647950" cy="1116013"/>
          </a:xfrm>
          <a:prstGeom prst="rect">
            <a:avLst/>
          </a:prstGeom>
          <a:noFill/>
          <a:ln w="28575" cap="rnd">
            <a:solidFill>
              <a:schemeClr val="tx1"/>
            </a:solidFill>
            <a:prstDash val="sysDot"/>
            <a:miter lim="800000"/>
            <a:headEnd type="none" w="sm" len="sm"/>
            <a:tailEnd type="none" w="med" len="sm"/>
          </a:ln>
          <a:effectLst/>
          <a:scene3d>
            <a:camera prst="legacyObliqueTopRight"/>
            <a:lightRig rig="legacyFlat1" dir="t"/>
          </a:scene3d>
          <a:sp3d extrusionH="887400" prstMaterial="legacyWireframe">
            <a:bevelT w="13500" h="13500" prst="angle"/>
            <a:bevelB w="13500" h="13500" prst="angle"/>
            <a:extrusionClr>
              <a:schemeClr val="tx1"/>
            </a:extrusionClr>
          </a:sp3d>
        </p:spPr>
        <p:txBody>
          <a:bodyPr wrap="none" anchor="ctr">
            <a:flatTx/>
          </a:bodyPr>
          <a:lstStyle/>
          <a:p>
            <a:endParaRPr lang="en-US"/>
          </a:p>
        </p:txBody>
      </p:sp>
      <p:grpSp>
        <p:nvGrpSpPr>
          <p:cNvPr id="2" name="Group 23"/>
          <p:cNvGrpSpPr>
            <a:grpSpLocks/>
          </p:cNvGrpSpPr>
          <p:nvPr/>
        </p:nvGrpSpPr>
        <p:grpSpPr bwMode="auto">
          <a:xfrm>
            <a:off x="6637726" y="2312991"/>
            <a:ext cx="2647950" cy="1141415"/>
            <a:chOff x="3160" y="1690"/>
            <a:chExt cx="1668" cy="719"/>
          </a:xfrm>
        </p:grpSpPr>
        <p:sp>
          <p:nvSpPr>
            <p:cNvPr id="545798" name="Line 6"/>
            <p:cNvSpPr>
              <a:spLocks noChangeShapeType="1"/>
            </p:cNvSpPr>
            <p:nvPr/>
          </p:nvSpPr>
          <p:spPr bwMode="auto">
            <a:xfrm>
              <a:off x="3160" y="1690"/>
              <a:ext cx="1668" cy="703"/>
            </a:xfrm>
            <a:prstGeom prst="line">
              <a:avLst/>
            </a:prstGeom>
            <a:noFill/>
            <a:ln w="28575">
              <a:solidFill>
                <a:schemeClr val="tx1"/>
              </a:solidFill>
              <a:round/>
              <a:headEnd type="none" w="sm" len="sm"/>
              <a:tailEnd type="triangle" w="med" len="sm"/>
            </a:ln>
            <a:effectLst/>
          </p:spPr>
          <p:txBody>
            <a:bodyPr wrap="none" anchor="ctr"/>
            <a:lstStyle/>
            <a:p>
              <a:endParaRPr lang="en-US"/>
            </a:p>
          </p:txBody>
        </p:sp>
        <p:graphicFrame>
          <p:nvGraphicFramePr>
            <p:cNvPr id="545799" name="Object 7">
              <a:hlinkClick r:id="" action="ppaction://ole?verb=0"/>
            </p:cNvPr>
            <p:cNvGraphicFramePr>
              <a:graphicFrameLocks/>
            </p:cNvGraphicFramePr>
            <p:nvPr>
              <p:extLst>
                <p:ext uri="{D42A27DB-BD31-4B8C-83A1-F6EECF244321}">
                  <p14:modId xmlns:p14="http://schemas.microsoft.com/office/powerpoint/2010/main" val="1524196933"/>
                </p:ext>
              </p:extLst>
            </p:nvPr>
          </p:nvGraphicFramePr>
          <p:xfrm>
            <a:off x="3637" y="2121"/>
            <a:ext cx="240" cy="288"/>
          </p:xfrm>
          <a:graphic>
            <a:graphicData uri="http://schemas.openxmlformats.org/presentationml/2006/ole">
              <mc:AlternateContent xmlns:mc="http://schemas.openxmlformats.org/markup-compatibility/2006">
                <mc:Choice xmlns:v="urn:schemas-microsoft-com:vml" Requires="v">
                  <p:oleObj spid="_x0000_s615030" name="Equation" r:id="rId9" imgW="190440" imgH="228600" progId="Equation.3">
                    <p:embed/>
                  </p:oleObj>
                </mc:Choice>
                <mc:Fallback>
                  <p:oleObj name="Equation" r:id="rId9" imgW="190440" imgH="228600" progId="Equation.3">
                    <p:embed/>
                    <p:pic>
                      <p:nvPicPr>
                        <p:cNvPr id="0" name="Picture 2"/>
                        <p:cNvPicPr>
                          <a:picLocks noChangeArrowheads="1"/>
                        </p:cNvPicPr>
                        <p:nvPr/>
                      </p:nvPicPr>
                      <p:blipFill>
                        <a:blip r:embed="rId10"/>
                        <a:srcRect/>
                        <a:stretch>
                          <a:fillRect/>
                        </a:stretch>
                      </p:blipFill>
                      <p:spPr bwMode="auto">
                        <a:xfrm>
                          <a:off x="3637" y="2121"/>
                          <a:ext cx="240" cy="288"/>
                        </a:xfrm>
                        <a:prstGeom prst="rect">
                          <a:avLst/>
                        </a:prstGeom>
                        <a:noFill/>
                        <a:ln>
                          <a:noFill/>
                        </a:ln>
                        <a:effectLst/>
                      </p:spPr>
                    </p:pic>
                  </p:oleObj>
                </mc:Fallback>
              </mc:AlternateContent>
            </a:graphicData>
          </a:graphic>
        </p:graphicFrame>
        <p:graphicFrame>
          <p:nvGraphicFramePr>
            <p:cNvPr id="545800" name="Object 8">
              <a:hlinkClick r:id="" action="ppaction://ole?verb=0"/>
            </p:cNvPr>
            <p:cNvGraphicFramePr>
              <a:graphicFrameLocks/>
            </p:cNvGraphicFramePr>
            <p:nvPr>
              <p:extLst>
                <p:ext uri="{D42A27DB-BD31-4B8C-83A1-F6EECF244321}">
                  <p14:modId xmlns:p14="http://schemas.microsoft.com/office/powerpoint/2010/main" val="2257785221"/>
                </p:ext>
              </p:extLst>
            </p:nvPr>
          </p:nvGraphicFramePr>
          <p:xfrm>
            <a:off x="4181" y="1788"/>
            <a:ext cx="256" cy="288"/>
          </p:xfrm>
          <a:graphic>
            <a:graphicData uri="http://schemas.openxmlformats.org/presentationml/2006/ole">
              <mc:AlternateContent xmlns:mc="http://schemas.openxmlformats.org/markup-compatibility/2006">
                <mc:Choice xmlns:v="urn:schemas-microsoft-com:vml" Requires="v">
                  <p:oleObj spid="_x0000_s615031" name="Equation" r:id="rId11" imgW="203040" imgH="228600" progId="Equation.3">
                    <p:embed/>
                  </p:oleObj>
                </mc:Choice>
                <mc:Fallback>
                  <p:oleObj name="Equation" r:id="rId11" imgW="203040" imgH="228600" progId="Equation.3">
                    <p:embed/>
                    <p:pic>
                      <p:nvPicPr>
                        <p:cNvPr id="0" name="Picture 3"/>
                        <p:cNvPicPr>
                          <a:picLocks noChangeArrowheads="1"/>
                        </p:cNvPicPr>
                        <p:nvPr/>
                      </p:nvPicPr>
                      <p:blipFill>
                        <a:blip r:embed="rId12"/>
                        <a:srcRect/>
                        <a:stretch>
                          <a:fillRect/>
                        </a:stretch>
                      </p:blipFill>
                      <p:spPr bwMode="auto">
                        <a:xfrm>
                          <a:off x="4181" y="1788"/>
                          <a:ext cx="2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sp>
          <p:nvSpPr>
            <p:cNvPr id="545801" name="Line 9"/>
            <p:cNvSpPr>
              <a:spLocks noChangeShapeType="1"/>
            </p:cNvSpPr>
            <p:nvPr/>
          </p:nvSpPr>
          <p:spPr bwMode="auto">
            <a:xfrm>
              <a:off x="3757" y="1930"/>
              <a:ext cx="0" cy="240"/>
            </a:xfrm>
            <a:prstGeom prst="line">
              <a:avLst/>
            </a:prstGeom>
            <a:noFill/>
            <a:ln w="28575">
              <a:solidFill>
                <a:schemeClr val="tx1"/>
              </a:solidFill>
              <a:round/>
              <a:headEnd type="none" w="sm" len="sm"/>
              <a:tailEnd type="triangle" w="med" len="sm"/>
            </a:ln>
            <a:effectLst/>
          </p:spPr>
          <p:txBody>
            <a:bodyPr wrap="none" anchor="ctr"/>
            <a:lstStyle/>
            <a:p>
              <a:endParaRPr lang="en-US"/>
            </a:p>
          </p:txBody>
        </p:sp>
        <p:sp>
          <p:nvSpPr>
            <p:cNvPr id="545802" name="Line 10"/>
            <p:cNvSpPr>
              <a:spLocks noChangeShapeType="1"/>
            </p:cNvSpPr>
            <p:nvPr/>
          </p:nvSpPr>
          <p:spPr bwMode="auto">
            <a:xfrm>
              <a:off x="3757" y="1926"/>
              <a:ext cx="430" cy="0"/>
            </a:xfrm>
            <a:prstGeom prst="line">
              <a:avLst/>
            </a:prstGeom>
            <a:noFill/>
            <a:ln w="28575">
              <a:solidFill>
                <a:schemeClr val="tx1"/>
              </a:solidFill>
              <a:round/>
              <a:headEnd type="none" w="sm" len="sm"/>
              <a:tailEnd type="triangle" w="med" len="sm"/>
            </a:ln>
            <a:effectLst/>
          </p:spPr>
          <p:txBody>
            <a:bodyPr wrap="none" anchor="ctr"/>
            <a:lstStyle/>
            <a:p>
              <a:endParaRPr lang="en-US"/>
            </a:p>
          </p:txBody>
        </p:sp>
      </p:grpSp>
      <p:sp>
        <p:nvSpPr>
          <p:cNvPr id="545803" name="Text Box 11"/>
          <p:cNvSpPr txBox="1">
            <a:spLocks noChangeArrowheads="1"/>
          </p:cNvSpPr>
          <p:nvPr/>
        </p:nvSpPr>
        <p:spPr bwMode="auto">
          <a:xfrm>
            <a:off x="9831776" y="2314575"/>
            <a:ext cx="441325" cy="519112"/>
          </a:xfrm>
          <a:prstGeom prst="rect">
            <a:avLst/>
          </a:prstGeom>
          <a:noFill/>
          <a:ln w="50800">
            <a:noFill/>
            <a:miter lim="800000"/>
            <a:headEnd type="none" w="sm" len="sm"/>
            <a:tailEnd type="none" w="med" len="sm"/>
          </a:ln>
          <a:effectLst/>
        </p:spPr>
        <p:txBody>
          <a:bodyPr wrap="none" anchor="ctr">
            <a:spAutoFit/>
          </a:bodyPr>
          <a:lstStyle/>
          <a:p>
            <a:pPr algn="ctr"/>
            <a:r>
              <a:rPr lang="en-US"/>
              <a:t>H</a:t>
            </a:r>
          </a:p>
        </p:txBody>
      </p:sp>
      <p:sp>
        <p:nvSpPr>
          <p:cNvPr id="545804" name="Line 12"/>
          <p:cNvSpPr>
            <a:spLocks noChangeShapeType="1"/>
          </p:cNvSpPr>
          <p:nvPr/>
        </p:nvSpPr>
        <p:spPr bwMode="auto">
          <a:xfrm>
            <a:off x="6725039" y="3524250"/>
            <a:ext cx="2560637"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45805" name="Line 13"/>
          <p:cNvSpPr>
            <a:spLocks noChangeShapeType="1"/>
          </p:cNvSpPr>
          <p:nvPr/>
        </p:nvSpPr>
        <p:spPr bwMode="auto">
          <a:xfrm flipH="1">
            <a:off x="9812726" y="1995487"/>
            <a:ext cx="0" cy="1116013"/>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45806" name="Text Box 14"/>
          <p:cNvSpPr txBox="1">
            <a:spLocks noChangeArrowheads="1"/>
          </p:cNvSpPr>
          <p:nvPr/>
        </p:nvSpPr>
        <p:spPr bwMode="auto">
          <a:xfrm>
            <a:off x="6164651" y="1557337"/>
            <a:ext cx="519113" cy="519113"/>
          </a:xfrm>
          <a:prstGeom prst="rect">
            <a:avLst/>
          </a:prstGeom>
          <a:noFill/>
          <a:ln w="50800">
            <a:noFill/>
            <a:miter lim="800000"/>
            <a:headEnd type="none" w="sm" len="sm"/>
            <a:tailEnd type="none" w="med" len="sm"/>
          </a:ln>
          <a:effectLst/>
        </p:spPr>
        <p:txBody>
          <a:bodyPr wrap="none" anchor="ctr">
            <a:spAutoFit/>
          </a:bodyPr>
          <a:lstStyle/>
          <a:p>
            <a:pPr algn="ctr"/>
            <a:r>
              <a:rPr lang="en-US" dirty="0"/>
              <a:t>W</a:t>
            </a:r>
          </a:p>
        </p:txBody>
      </p:sp>
      <p:sp>
        <p:nvSpPr>
          <p:cNvPr id="545807" name="Line 15"/>
          <p:cNvSpPr>
            <a:spLocks noChangeShapeType="1"/>
          </p:cNvSpPr>
          <p:nvPr/>
        </p:nvSpPr>
        <p:spPr bwMode="auto">
          <a:xfrm flipH="1">
            <a:off x="6345626" y="1995487"/>
            <a:ext cx="327025" cy="31750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45809" name="Text Box 17"/>
          <p:cNvSpPr txBox="1">
            <a:spLocks noChangeArrowheads="1"/>
          </p:cNvSpPr>
          <p:nvPr/>
        </p:nvSpPr>
        <p:spPr bwMode="auto">
          <a:xfrm>
            <a:off x="7675951" y="3508375"/>
            <a:ext cx="401638" cy="519112"/>
          </a:xfrm>
          <a:prstGeom prst="rect">
            <a:avLst/>
          </a:prstGeom>
          <a:noFill/>
          <a:ln w="50800">
            <a:noFill/>
            <a:miter lim="800000"/>
            <a:headEnd type="none" w="sm" len="sm"/>
            <a:tailEnd type="none" w="med" len="sm"/>
          </a:ln>
          <a:effectLst/>
        </p:spPr>
        <p:txBody>
          <a:bodyPr wrap="none" anchor="ctr">
            <a:spAutoFit/>
          </a:bodyPr>
          <a:lstStyle/>
          <a:p>
            <a:pPr algn="ctr"/>
            <a:r>
              <a:rPr lang="en-US"/>
              <a:t>L</a:t>
            </a:r>
          </a:p>
        </p:txBody>
      </p:sp>
      <p:sp>
        <p:nvSpPr>
          <p:cNvPr id="545810" name="Text Box 18"/>
          <p:cNvSpPr txBox="1">
            <a:spLocks noChangeArrowheads="1"/>
          </p:cNvSpPr>
          <p:nvPr/>
        </p:nvSpPr>
        <p:spPr bwMode="auto">
          <a:xfrm>
            <a:off x="5910651" y="3763962"/>
            <a:ext cx="1398140" cy="523220"/>
          </a:xfrm>
          <a:prstGeom prst="rect">
            <a:avLst/>
          </a:prstGeom>
          <a:noFill/>
          <a:ln w="12700">
            <a:noFill/>
            <a:miter lim="800000"/>
            <a:headEnd type="none" w="lg" len="med"/>
            <a:tailEnd type="none" w="lg" len="med"/>
          </a:ln>
          <a:effectLst/>
        </p:spPr>
        <p:txBody>
          <a:bodyPr wrap="none">
            <a:spAutoFit/>
          </a:bodyPr>
          <a:lstStyle/>
          <a:p>
            <a:r>
              <a:rPr lang="en-US"/>
              <a:t>entrance</a:t>
            </a:r>
          </a:p>
        </p:txBody>
      </p:sp>
      <p:sp>
        <p:nvSpPr>
          <p:cNvPr id="545811" name="Text Box 19"/>
          <p:cNvSpPr txBox="1">
            <a:spLocks noChangeArrowheads="1"/>
          </p:cNvSpPr>
          <p:nvPr/>
        </p:nvSpPr>
        <p:spPr bwMode="auto">
          <a:xfrm>
            <a:off x="9482526" y="3659187"/>
            <a:ext cx="721672" cy="523220"/>
          </a:xfrm>
          <a:prstGeom prst="rect">
            <a:avLst/>
          </a:prstGeom>
          <a:noFill/>
          <a:ln w="12700">
            <a:noFill/>
            <a:miter lim="800000"/>
            <a:headEnd type="none" w="lg" len="med"/>
            <a:tailEnd type="none" w="lg" len="med"/>
          </a:ln>
          <a:effectLst/>
        </p:spPr>
        <p:txBody>
          <a:bodyPr wrap="none">
            <a:spAutoFit/>
          </a:bodyPr>
          <a:lstStyle/>
          <a:p>
            <a:r>
              <a:rPr lang="en-US"/>
              <a:t>exit</a:t>
            </a:r>
          </a:p>
        </p:txBody>
      </p:sp>
      <p:sp>
        <p:nvSpPr>
          <p:cNvPr id="545812" name="Line 20"/>
          <p:cNvSpPr>
            <a:spLocks noChangeShapeType="1"/>
          </p:cNvSpPr>
          <p:nvPr/>
        </p:nvSpPr>
        <p:spPr bwMode="auto">
          <a:xfrm flipV="1">
            <a:off x="6383726" y="2792412"/>
            <a:ext cx="390525" cy="11239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545813" name="Line 21"/>
          <p:cNvSpPr>
            <a:spLocks noChangeShapeType="1"/>
          </p:cNvSpPr>
          <p:nvPr/>
        </p:nvSpPr>
        <p:spPr bwMode="auto">
          <a:xfrm flipH="1" flipV="1">
            <a:off x="9450776" y="2782887"/>
            <a:ext cx="504825" cy="914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2" name="TextBox 31"/>
          <p:cNvSpPr txBox="1"/>
          <p:nvPr/>
        </p:nvSpPr>
        <p:spPr>
          <a:xfrm>
            <a:off x="3087607" y="2197466"/>
            <a:ext cx="372218" cy="523220"/>
          </a:xfrm>
          <a:prstGeom prst="rect">
            <a:avLst/>
          </a:prstGeom>
          <a:noFill/>
        </p:spPr>
        <p:txBody>
          <a:bodyPr wrap="none" rtlCol="0">
            <a:spAutoFit/>
          </a:bodyPr>
          <a:lstStyle/>
          <a:p>
            <a:r>
              <a:rPr lang="en-US" dirty="0">
                <a:solidFill>
                  <a:schemeClr val="accent4"/>
                </a:solidFill>
                <a:latin typeface="Symbol" pitchFamily="18" charset="2"/>
              </a:rPr>
              <a:t>q</a:t>
            </a:r>
          </a:p>
        </p:txBody>
      </p:sp>
      <p:sp>
        <p:nvSpPr>
          <p:cNvPr id="33" name="TextBox 32"/>
          <p:cNvSpPr txBox="1"/>
          <p:nvPr/>
        </p:nvSpPr>
        <p:spPr>
          <a:xfrm>
            <a:off x="4265777" y="3287713"/>
            <a:ext cx="444352" cy="523220"/>
          </a:xfrm>
          <a:prstGeom prst="rect">
            <a:avLst/>
          </a:prstGeom>
          <a:noFill/>
        </p:spPr>
        <p:txBody>
          <a:bodyPr wrap="none" rtlCol="0">
            <a:spAutoFit/>
          </a:bodyPr>
          <a:lstStyle/>
          <a:p>
            <a:r>
              <a:rPr lang="en-US" dirty="0">
                <a:solidFill>
                  <a:schemeClr val="accent4"/>
                </a:solidFill>
                <a:latin typeface="+mn-lt"/>
              </a:rPr>
              <a:t>H</a:t>
            </a:r>
          </a:p>
        </p:txBody>
      </p:sp>
      <p:sp>
        <p:nvSpPr>
          <p:cNvPr id="34" name="TextBox 33"/>
          <p:cNvSpPr txBox="1"/>
          <p:nvPr/>
        </p:nvSpPr>
        <p:spPr>
          <a:xfrm>
            <a:off x="1412413" y="5536482"/>
            <a:ext cx="8860687" cy="830997"/>
          </a:xfrm>
          <a:prstGeom prst="rect">
            <a:avLst/>
          </a:prstGeom>
          <a:noFill/>
        </p:spPr>
        <p:txBody>
          <a:bodyPr wrap="square" rtlCol="0">
            <a:spAutoFit/>
          </a:bodyPr>
          <a:lstStyle/>
          <a:p>
            <a:r>
              <a:rPr lang="en-US" sz="2400" dirty="0"/>
              <a:t>Settle Capture velocity: Property of the sedimentation tank. The slowest settling particle that the sedimentation tank captures reliably.</a:t>
            </a:r>
          </a:p>
        </p:txBody>
      </p:sp>
      <p:sp>
        <p:nvSpPr>
          <p:cNvPr id="29" name="TextBox 28"/>
          <p:cNvSpPr txBox="1"/>
          <p:nvPr/>
        </p:nvSpPr>
        <p:spPr>
          <a:xfrm>
            <a:off x="5140905" y="4527427"/>
            <a:ext cx="5257080" cy="461665"/>
          </a:xfrm>
          <a:prstGeom prst="rect">
            <a:avLst/>
          </a:prstGeom>
          <a:noFill/>
        </p:spPr>
        <p:txBody>
          <a:bodyPr wrap="none" rtlCol="0">
            <a:spAutoFit/>
          </a:bodyPr>
          <a:lstStyle/>
          <a:p>
            <a:r>
              <a:rPr lang="en-US" sz="2400" dirty="0"/>
              <a:t>Will it remove any smaller particles? ___</a:t>
            </a:r>
          </a:p>
        </p:txBody>
      </p:sp>
      <p:cxnSp>
        <p:nvCxnSpPr>
          <p:cNvPr id="31" name="Straight Arrow Connector 30"/>
          <p:cNvCxnSpPr>
            <a:endCxn id="545798" idx="1"/>
          </p:cNvCxnSpPr>
          <p:nvPr/>
        </p:nvCxnSpPr>
        <p:spPr bwMode="auto">
          <a:xfrm>
            <a:off x="6632613" y="2705821"/>
            <a:ext cx="2653063" cy="723179"/>
          </a:xfrm>
          <a:prstGeom prst="straightConnector1">
            <a:avLst/>
          </a:prstGeom>
          <a:noFill/>
          <a:ln w="38100" cap="flat" cmpd="sng" algn="ctr">
            <a:solidFill>
              <a:schemeClr val="accent4"/>
            </a:solidFill>
            <a:prstDash val="solid"/>
            <a:round/>
            <a:headEnd type="none" w="lg" len="med"/>
            <a:tailEnd type="arrow"/>
          </a:ln>
          <a:effectLst/>
        </p:spPr>
      </p:cxnSp>
      <p:sp>
        <p:nvSpPr>
          <p:cNvPr id="35" name="TextBox 34"/>
          <p:cNvSpPr txBox="1"/>
          <p:nvPr/>
        </p:nvSpPr>
        <p:spPr>
          <a:xfrm>
            <a:off x="9712619" y="4468052"/>
            <a:ext cx="706540" cy="523220"/>
          </a:xfrm>
          <a:prstGeom prst="rect">
            <a:avLst/>
          </a:prstGeom>
          <a:noFill/>
        </p:spPr>
        <p:txBody>
          <a:bodyPr wrap="none" rtlCol="0">
            <a:spAutoFit/>
          </a:bodyPr>
          <a:lstStyle/>
          <a:p>
            <a:r>
              <a:rPr lang="en-US" dirty="0">
                <a:solidFill>
                  <a:schemeClr val="accent4"/>
                </a:solidFill>
                <a:latin typeface="+mn-lt"/>
              </a:rPr>
              <a:t>Yes</a:t>
            </a:r>
          </a:p>
        </p:txBody>
      </p:sp>
      <p:cxnSp>
        <p:nvCxnSpPr>
          <p:cNvPr id="4" name="Straight Arrow Connector 3"/>
          <p:cNvCxnSpPr/>
          <p:nvPr/>
        </p:nvCxnSpPr>
        <p:spPr bwMode="auto">
          <a:xfrm flipH="1" flipV="1">
            <a:off x="1691584" y="4991272"/>
            <a:ext cx="132862" cy="54521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3" name="Picture 2"/>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1568065" y="4557320"/>
            <a:ext cx="819809" cy="519619"/>
          </a:xfrm>
          <a:prstGeom prst="rect">
            <a:avLst/>
          </a:prstGeom>
        </p:spPr>
      </p:pic>
      <p:pic>
        <p:nvPicPr>
          <p:cNvPr id="6" name="Picture 5"/>
          <p:cNvPicPr>
            <a:picLocks noChangeAspect="1"/>
          </p:cNvPicPr>
          <p:nvPr>
            <p:custDataLst>
              <p:tags r:id="rId3"/>
            </p:custDataLst>
          </p:nvPr>
        </p:nvPicPr>
        <p:blipFill>
          <a:blip r:embed="rId1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536242" y="4532476"/>
            <a:ext cx="714667" cy="528762"/>
          </a:xfrm>
          <a:prstGeom prst="rect">
            <a:avLst/>
          </a:prstGeom>
        </p:spPr>
      </p:pic>
      <p:pic>
        <p:nvPicPr>
          <p:cNvPr id="7" name="Picture 6"/>
          <p:cNvPicPr>
            <a:picLocks noChangeAspect="1"/>
          </p:cNvPicPr>
          <p:nvPr>
            <p:custDataLst>
              <p:tags r:id="rId4"/>
            </p:custDataLst>
          </p:nvPr>
        </p:nvPicPr>
        <p:blipFill>
          <a:blip r:embed="rId1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395020" y="4527427"/>
            <a:ext cx="729905" cy="528762"/>
          </a:xfrm>
          <a:prstGeom prst="rect">
            <a:avLst/>
          </a:prstGeom>
        </p:spPr>
      </p:pic>
      <p:pic>
        <p:nvPicPr>
          <p:cNvPr id="8" name="Picture 7"/>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4253965" y="4557320"/>
            <a:ext cx="583619" cy="562286"/>
          </a:xfrm>
          <a:prstGeom prst="rect">
            <a:avLst/>
          </a:prstGeom>
        </p:spPr>
      </p:pic>
      <p:pic>
        <p:nvPicPr>
          <p:cNvPr id="17" name="Picture 16">
            <a:extLst>
              <a:ext uri="{FF2B5EF4-FFF2-40B4-BE49-F238E27FC236}">
                <a16:creationId xmlns:a16="http://schemas.microsoft.com/office/drawing/2014/main" id="{74739C17-5344-4157-9C37-CF5966AA06A9}"/>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5361811" y="2191077"/>
            <a:ext cx="635741" cy="52322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left)">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29" grpId="0"/>
      <p:bldP spid="3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9604" y="1937825"/>
            <a:ext cx="9315158" cy="456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rot="5400000">
            <a:off x="2538420" y="3763063"/>
            <a:ext cx="352782" cy="1269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itle 25"/>
          <p:cNvSpPr>
            <a:spLocks noGrp="1"/>
          </p:cNvSpPr>
          <p:nvPr>
            <p:ph type="title"/>
          </p:nvPr>
        </p:nvSpPr>
        <p:spPr/>
        <p:txBody>
          <a:bodyPr/>
          <a:lstStyle/>
          <a:p>
            <a:r>
              <a:rPr lang="en-US" b="1" dirty="0">
                <a:solidFill>
                  <a:srgbClr val="002060"/>
                </a:solidFill>
                <a:latin typeface="Calibri"/>
              </a:rPr>
              <a:t>Floc-filter/Sed</a:t>
            </a:r>
            <a:endParaRPr lang="en-US" dirty="0"/>
          </a:p>
        </p:txBody>
      </p:sp>
      <p:sp>
        <p:nvSpPr>
          <p:cNvPr id="23" name="TextBox 22"/>
          <p:cNvSpPr txBox="1"/>
          <p:nvPr/>
        </p:nvSpPr>
        <p:spPr>
          <a:xfrm>
            <a:off x="4059486" y="1826979"/>
            <a:ext cx="4325937" cy="369332"/>
          </a:xfrm>
          <a:prstGeom prst="rect">
            <a:avLst/>
          </a:prstGeom>
          <a:noFill/>
        </p:spPr>
        <p:txBody>
          <a:bodyPr wrap="square" rtlCol="0">
            <a:spAutoFit/>
          </a:bodyPr>
          <a:lstStyle/>
          <a:p>
            <a:pPr eaLnBrk="1" fontAlgn="auto" hangingPunct="1">
              <a:spcBef>
                <a:spcPts val="0"/>
              </a:spcBef>
              <a:spcAft>
                <a:spcPts val="0"/>
              </a:spcAft>
            </a:pPr>
            <a:r>
              <a:rPr lang="en-US" sz="1800" dirty="0">
                <a:latin typeface="Calibri"/>
              </a:rPr>
              <a:t>Dump poorly flocculated water channel</a:t>
            </a:r>
          </a:p>
        </p:txBody>
      </p:sp>
      <p:cxnSp>
        <p:nvCxnSpPr>
          <p:cNvPr id="24" name="Straight Arrow Connector 23"/>
          <p:cNvCxnSpPr>
            <a:stCxn id="23" idx="1"/>
          </p:cNvCxnSpPr>
          <p:nvPr/>
        </p:nvCxnSpPr>
        <p:spPr bwMode="auto">
          <a:xfrm rot="10800000" flipV="1">
            <a:off x="3260562" y="2011645"/>
            <a:ext cx="798924" cy="1017642"/>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27" name="TextBox 26"/>
          <p:cNvSpPr txBox="1"/>
          <p:nvPr/>
        </p:nvSpPr>
        <p:spPr>
          <a:xfrm>
            <a:off x="5642223" y="2135610"/>
            <a:ext cx="4548753" cy="646331"/>
          </a:xfrm>
          <a:prstGeom prst="rect">
            <a:avLst/>
          </a:prstGeom>
          <a:noFill/>
        </p:spPr>
        <p:txBody>
          <a:bodyPr wrap="square" rtlCol="0">
            <a:spAutoFit/>
          </a:bodyPr>
          <a:lstStyle/>
          <a:p>
            <a:pPr eaLnBrk="1" fontAlgn="auto" hangingPunct="1">
              <a:spcBef>
                <a:spcPts val="0"/>
              </a:spcBef>
              <a:spcAft>
                <a:spcPts val="0"/>
              </a:spcAft>
            </a:pPr>
            <a:r>
              <a:rPr lang="en-US" sz="1800" dirty="0">
                <a:latin typeface="Calibri"/>
              </a:rPr>
              <a:t>Exit Weir that controls water levels all the way upstream to the next free fall (LFOM!)</a:t>
            </a:r>
          </a:p>
        </p:txBody>
      </p:sp>
      <p:cxnSp>
        <p:nvCxnSpPr>
          <p:cNvPr id="31" name="Elbow Connector 30"/>
          <p:cNvCxnSpPr>
            <a:stCxn id="27" idx="1"/>
            <a:endCxn id="3" idx="0"/>
          </p:cNvCxnSpPr>
          <p:nvPr/>
        </p:nvCxnSpPr>
        <p:spPr bwMode="auto">
          <a:xfrm rot="10800000" flipV="1">
            <a:off x="3939085" y="2458776"/>
            <a:ext cx="1703139" cy="570512"/>
          </a:xfrm>
          <a:prstGeom prst="curvedConnector2">
            <a:avLst/>
          </a:prstGeom>
          <a:noFill/>
          <a:ln w="12700" cap="flat" cmpd="sng" algn="ctr">
            <a:solidFill>
              <a:schemeClr val="bg2"/>
            </a:solidFill>
            <a:prstDash val="solid"/>
            <a:round/>
            <a:headEnd type="none" w="lg" len="med"/>
            <a:tailEnd type="arrow"/>
          </a:ln>
          <a:effectLst/>
        </p:spPr>
      </p:cxnSp>
      <p:sp>
        <p:nvSpPr>
          <p:cNvPr id="3" name="Rectangle 2"/>
          <p:cNvSpPr/>
          <p:nvPr/>
        </p:nvSpPr>
        <p:spPr bwMode="auto">
          <a:xfrm>
            <a:off x="3899933" y="3029288"/>
            <a:ext cx="78301" cy="320956"/>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48"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3514307" y="3276106"/>
            <a:ext cx="374120" cy="50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5"/>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rot="10800000">
            <a:off x="3493937" y="3676418"/>
            <a:ext cx="383722" cy="346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Block Arc 6"/>
          <p:cNvSpPr/>
          <p:nvPr/>
        </p:nvSpPr>
        <p:spPr bwMode="auto">
          <a:xfrm rot="10800000">
            <a:off x="2707441" y="3402130"/>
            <a:ext cx="1155223" cy="1155223"/>
          </a:xfrm>
          <a:prstGeom prst="blockArc">
            <a:avLst>
              <a:gd name="adj1" fmla="val 10800000"/>
              <a:gd name="adj2" fmla="val 16200000"/>
              <a:gd name="adj3" fmla="val 27381"/>
            </a:avLst>
          </a:prstGeom>
          <a:solidFill>
            <a:srgbClr val="A8C0D5"/>
          </a:solidFill>
          <a:ln w="12700" cap="flat" cmpd="sng" algn="ctr">
            <a:solidFill>
              <a:srgbClr val="98B7D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8" name="Oval 27"/>
          <p:cNvSpPr/>
          <p:nvPr/>
        </p:nvSpPr>
        <p:spPr bwMode="auto">
          <a:xfrm>
            <a:off x="2660135" y="3009781"/>
            <a:ext cx="182880" cy="18288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60" name="Oval 59"/>
          <p:cNvSpPr/>
          <p:nvPr/>
        </p:nvSpPr>
        <p:spPr bwMode="auto">
          <a:xfrm>
            <a:off x="2670646" y="2988760"/>
            <a:ext cx="182880" cy="18288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extBox 1">
            <a:extLst>
              <a:ext uri="{FF2B5EF4-FFF2-40B4-BE49-F238E27FC236}">
                <a16:creationId xmlns:a16="http://schemas.microsoft.com/office/drawing/2014/main" id="{7D2BEFB5-A0FA-4353-A348-CBD36F5DF03F}"/>
              </a:ext>
            </a:extLst>
          </p:cNvPr>
          <p:cNvSpPr txBox="1"/>
          <p:nvPr/>
        </p:nvSpPr>
        <p:spPr>
          <a:xfrm>
            <a:off x="281059" y="4136226"/>
            <a:ext cx="1485278" cy="523220"/>
          </a:xfrm>
          <a:prstGeom prst="rect">
            <a:avLst/>
          </a:prstGeom>
          <a:noFill/>
        </p:spPr>
        <p:txBody>
          <a:bodyPr wrap="none" rtlCol="0">
            <a:spAutoFit/>
          </a:bodyPr>
          <a:lstStyle/>
          <a:p>
            <a:r>
              <a:rPr lang="en-US" dirty="0"/>
              <a:t>To filters</a:t>
            </a:r>
          </a:p>
        </p:txBody>
      </p:sp>
      <p:cxnSp>
        <p:nvCxnSpPr>
          <p:cNvPr id="5" name="Straight Arrow Connector 4">
            <a:extLst>
              <a:ext uri="{FF2B5EF4-FFF2-40B4-BE49-F238E27FC236}">
                <a16:creationId xmlns:a16="http://schemas.microsoft.com/office/drawing/2014/main" id="{E3726D4C-E69F-49D1-B9EC-5A6246FD9F11}"/>
              </a:ext>
            </a:extLst>
          </p:cNvPr>
          <p:cNvCxnSpPr/>
          <p:nvPr/>
        </p:nvCxnSpPr>
        <p:spPr>
          <a:xfrm flipH="1">
            <a:off x="1828800" y="4397836"/>
            <a:ext cx="2254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E8BE67A-808A-4F61-B1E6-C9C104059F89}"/>
              </a:ext>
            </a:extLst>
          </p:cNvPr>
          <p:cNvSpPr txBox="1"/>
          <p:nvPr/>
        </p:nvSpPr>
        <p:spPr>
          <a:xfrm>
            <a:off x="5117824" y="4418972"/>
            <a:ext cx="1141659" cy="400110"/>
          </a:xfrm>
          <a:prstGeom prst="rect">
            <a:avLst/>
          </a:prstGeom>
          <a:noFill/>
        </p:spPr>
        <p:txBody>
          <a:bodyPr wrap="none" rtlCol="0">
            <a:spAutoFit/>
          </a:bodyPr>
          <a:lstStyle/>
          <a:p>
            <a:r>
              <a:rPr lang="en-US" sz="2000" dirty="0"/>
              <a:t>floc filter</a:t>
            </a:r>
          </a:p>
        </p:txBody>
      </p:sp>
    </p:spTree>
    <p:extLst>
      <p:ext uri="{BB962C8B-B14F-4D97-AF65-F5344CB8AC3E}">
        <p14:creationId xmlns:p14="http://schemas.microsoft.com/office/powerpoint/2010/main" val="8314281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grpId="0" nodeType="clickEffect">
                                  <p:stCondLst>
                                    <p:cond delay="0"/>
                                  </p:stCondLst>
                                  <p:childTnLst>
                                    <p:animMotion origin="layout" path="M -1.04167E-6 -0.01481 C -0.00052 0.03473 -0.00651 0.22709 -0.00312 0.28403 C -0.00234 0.31459 0.00443 0.32755 0.02057 0.32755 C 0.03672 0.32755 0.39948 0.33056 0.47513 0.3338 L 0.47604 0.38635 C 0.47604 0.38519 0.47604 0.36945 0.47604 0.32755 L 0.47513 0.13565 L 0.44596 0.02084 L 0.44531 -0.01157 C 0.44531 -0.01134 0.16107 -0.00324 0.10234 -0.00578 C 0.09271 -0.00648 0.10274 -0.02222 0.09388 -0.02685 C 0.08542 -0.03171 0.07878 -0.0125 0.07813 0.01273 C 0.07748 0.03797 0.07878 0.11273 0.07487 0.14167 C 0.06992 0.17176 0.07487 0.18403 0.0543 0.18565 C 0.03346 0.18704 -0.12096 0.18449 -0.1668 0.18426 " pathEditMode="relative" rAng="0" ptsTypes="AAAAAAAAAAAAAAA">
                                      <p:cBhvr>
                                        <p:cTn id="6" dur="10000" fill="hold"/>
                                        <p:tgtEl>
                                          <p:spTgt spid="28"/>
                                        </p:tgtEl>
                                        <p:attrNameLst>
                                          <p:attrName>ppt_x</p:attrName>
                                          <p:attrName>ppt_y</p:attrName>
                                        </p:attrNameLst>
                                      </p:cBhvr>
                                      <p:rCtr x="15456" y="19398"/>
                                    </p:animMotion>
                                  </p:childTnLst>
                                </p:cTn>
                              </p:par>
                              <p:par>
                                <p:cTn id="7" presetID="0" presetClass="path" presetSubtype="0" repeatCount="indefinite" fill="hold" grpId="0" nodeType="withEffect">
                                  <p:stCondLst>
                                    <p:cond delay="4000"/>
                                  </p:stCondLst>
                                  <p:childTnLst>
                                    <p:animMotion origin="layout" path="M -0.00013 -0.0125 C -0.00052 0.03704 -0.01041 0.22778 -0.00429 0.2838 C 0.00183 0.3375 0.01537 0.3213 0.03698 0.32477 C 0.06016 0.32662 0.21719 0.3338 0.25417 0.3382 L 0.25612 0.3919 C 0.25664 0.39237 0.25703 0.38172 0.25703 0.34098 L 0.25612 0.14653 L 0.21979 0.02153 L 0.21979 -0.00463 C 0.20235 -0.00833 0.13581 0.00116 0.11446 -0.00115 C 0.09297 -0.00347 0.09753 -0.04259 0.09167 -0.01898 C 0.07943 -0.00648 0.07891 0.12084 0.07891 0.13982 C 0.07266 0.17454 0.07214 0.19005 0.05417 0.19005 C 0.03633 0.19005 -0.12903 0.18727 -0.17721 0.18658 " pathEditMode="relative" rAng="0" ptsTypes="AAAAAAAAAAAAAA">
                                      <p:cBhvr>
                                        <p:cTn id="8" dur="10000" fill="hold"/>
                                        <p:tgtEl>
                                          <p:spTgt spid="60"/>
                                        </p:tgtEl>
                                        <p:attrNameLst>
                                          <p:attrName>ppt_x</p:attrName>
                                          <p:attrName>ppt_y</p:attrName>
                                        </p:attrNameLst>
                                      </p:cBhvr>
                                      <p:rCtr x="4010" y="195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6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2"/>
          <p:cNvSpPr txBox="1">
            <a:spLocks noChangeArrowheads="1"/>
          </p:cNvSpPr>
          <p:nvPr/>
        </p:nvSpPr>
        <p:spPr bwMode="auto">
          <a:xfrm>
            <a:off x="142875" y="1641475"/>
            <a:ext cx="5556176"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marL="342900" marR="0" lvl="0" indent="-342900" algn="l" defTabSz="914400" rtl="0" eaLnBrk="1" fontAlgn="base" latinLnBrk="0" hangingPunct="1">
              <a:lnSpc>
                <a:spcPct val="90000"/>
              </a:lnSpc>
              <a:spcBef>
                <a:spcPct val="20000"/>
              </a:spcBef>
              <a:spcAft>
                <a:spcPct val="0"/>
              </a:spcAft>
              <a:buClr>
                <a:schemeClr val="accent1"/>
              </a:buClr>
              <a:buSzTx/>
              <a:buFont typeface="Wingdings" pitchFamily="2" charset="2"/>
              <a:buChar char="Ø"/>
              <a:tabLst/>
              <a:defRPr/>
            </a:pPr>
            <a:endParaRPr kumimoji="0" lang="en-US" sz="2400" b="0" i="0" u="none" strike="noStrike" kern="0" cap="none" spc="0" normalizeH="0" baseline="0" noProof="0" dirty="0">
              <a:ln>
                <a:noFill/>
              </a:ln>
              <a:solidFill>
                <a:schemeClr val="tx1"/>
              </a:solidFill>
              <a:effectLst/>
              <a:uLnTx/>
              <a:uFillTx/>
              <a:latin typeface="+mn-lt"/>
              <a:ea typeface="+mn-ea"/>
              <a:cs typeface="+mn-cs"/>
            </a:endParaRPr>
          </a:p>
        </p:txBody>
      </p:sp>
      <p:sp>
        <p:nvSpPr>
          <p:cNvPr id="551938" name="Rectangle 2"/>
          <p:cNvSpPr>
            <a:spLocks noGrp="1" noChangeArrowheads="1"/>
          </p:cNvSpPr>
          <p:nvPr>
            <p:ph type="title"/>
          </p:nvPr>
        </p:nvSpPr>
        <p:spPr/>
        <p:txBody>
          <a:bodyPr/>
          <a:lstStyle/>
          <a:p>
            <a:r>
              <a:rPr lang="en-US"/>
              <a:t>Vertical Flow Sedimentation Tank</a:t>
            </a:r>
            <a:endParaRPr lang="en-US" dirty="0"/>
          </a:p>
        </p:txBody>
      </p:sp>
      <p:sp>
        <p:nvSpPr>
          <p:cNvPr id="6" name="Content Placeholder 5">
            <a:extLst>
              <a:ext uri="{FF2B5EF4-FFF2-40B4-BE49-F238E27FC236}">
                <a16:creationId xmlns:a16="http://schemas.microsoft.com/office/drawing/2014/main" id="{0DBEA40B-293B-413D-BBD3-C02B1BB2EDB1}"/>
              </a:ext>
            </a:extLst>
          </p:cNvPr>
          <p:cNvSpPr>
            <a:spLocks noGrp="1"/>
          </p:cNvSpPr>
          <p:nvPr>
            <p:ph idx="1"/>
          </p:nvPr>
        </p:nvSpPr>
        <p:spPr>
          <a:xfrm>
            <a:off x="457200" y="1600200"/>
            <a:ext cx="6866393" cy="4525963"/>
          </a:xfrm>
        </p:spPr>
        <p:txBody>
          <a:bodyPr/>
          <a:lstStyle/>
          <a:p>
            <a:r>
              <a:rPr lang="en-US" sz="2800" dirty="0"/>
              <a:t>How much time is required for water to pass through the tank? _____</a:t>
            </a:r>
          </a:p>
          <a:p>
            <a:r>
              <a:rPr lang="en-US" sz="2800" dirty="0"/>
              <a:t>How far must a particle fall relative to the fluid to not be carried out the exit?  _____</a:t>
            </a:r>
          </a:p>
          <a:p>
            <a:r>
              <a:rPr lang="en-US" sz="2800" dirty="0"/>
              <a:t>How fast must the particle fall (relative to the fluid)?</a:t>
            </a:r>
          </a:p>
          <a:p>
            <a:endParaRPr lang="en-US" sz="2800" dirty="0"/>
          </a:p>
        </p:txBody>
      </p:sp>
      <p:sp>
        <p:nvSpPr>
          <p:cNvPr id="551940" name="Rectangle 4"/>
          <p:cNvSpPr>
            <a:spLocks noChangeArrowheads="1"/>
          </p:cNvSpPr>
          <p:nvPr/>
        </p:nvSpPr>
        <p:spPr bwMode="auto">
          <a:xfrm rot="-5400000">
            <a:off x="8824937" y="3757562"/>
            <a:ext cx="2647950" cy="1116013"/>
          </a:xfrm>
          <a:prstGeom prst="rect">
            <a:avLst/>
          </a:prstGeom>
          <a:noFill/>
          <a:ln w="28575" cap="rnd">
            <a:solidFill>
              <a:schemeClr val="tx1"/>
            </a:solidFill>
            <a:prstDash val="sysDot"/>
            <a:miter lim="800000"/>
            <a:headEnd type="none" w="sm" len="sm"/>
            <a:tailEnd type="none" w="med" len="sm"/>
          </a:ln>
          <a:effectLst/>
          <a:scene3d>
            <a:camera prst="legacyObliqueTopRight"/>
            <a:lightRig rig="legacyFlat1" dir="t"/>
          </a:scene3d>
          <a:sp3d extrusionH="887400" prstMaterial="legacyWireframe">
            <a:bevelT w="13500" h="13500" prst="angle"/>
            <a:bevelB w="13500" h="13500" prst="angle"/>
            <a:extrusionClr>
              <a:schemeClr val="tx1"/>
            </a:extrusionClr>
          </a:sp3d>
        </p:spPr>
        <p:txBody>
          <a:bodyPr wrap="none" anchor="ctr">
            <a:flatTx/>
          </a:bodyPr>
          <a:lstStyle/>
          <a:p>
            <a:endParaRPr lang="en-US"/>
          </a:p>
        </p:txBody>
      </p:sp>
      <p:sp>
        <p:nvSpPr>
          <p:cNvPr id="551946" name="Text Box 10"/>
          <p:cNvSpPr txBox="1">
            <a:spLocks noChangeArrowheads="1"/>
          </p:cNvSpPr>
          <p:nvPr/>
        </p:nvSpPr>
        <p:spPr bwMode="auto">
          <a:xfrm>
            <a:off x="8790805" y="3853607"/>
            <a:ext cx="441325" cy="519112"/>
          </a:xfrm>
          <a:prstGeom prst="rect">
            <a:avLst/>
          </a:prstGeom>
          <a:noFill/>
          <a:ln w="50800">
            <a:noFill/>
            <a:miter lim="800000"/>
            <a:headEnd type="none" w="sm" len="sm"/>
            <a:tailEnd type="none" w="med" len="sm"/>
          </a:ln>
          <a:effectLst/>
        </p:spPr>
        <p:txBody>
          <a:bodyPr wrap="none" anchor="ctr">
            <a:spAutoFit/>
          </a:bodyPr>
          <a:lstStyle/>
          <a:p>
            <a:pPr algn="ctr"/>
            <a:r>
              <a:rPr lang="en-US"/>
              <a:t>H</a:t>
            </a:r>
          </a:p>
        </p:txBody>
      </p:sp>
      <p:sp>
        <p:nvSpPr>
          <p:cNvPr id="551947" name="Line 11"/>
          <p:cNvSpPr>
            <a:spLocks noChangeShapeType="1"/>
          </p:cNvSpPr>
          <p:nvPr/>
        </p:nvSpPr>
        <p:spPr bwMode="auto">
          <a:xfrm rot="-5400000">
            <a:off x="7927998" y="4343351"/>
            <a:ext cx="2665413"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51948" name="Line 12"/>
          <p:cNvSpPr>
            <a:spLocks noChangeShapeType="1"/>
          </p:cNvSpPr>
          <p:nvPr/>
        </p:nvSpPr>
        <p:spPr bwMode="auto">
          <a:xfrm rot="5400000">
            <a:off x="10475937" y="2049412"/>
            <a:ext cx="0" cy="1116013"/>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51949" name="Text Box 13"/>
          <p:cNvSpPr txBox="1">
            <a:spLocks noChangeArrowheads="1"/>
          </p:cNvSpPr>
          <p:nvPr/>
        </p:nvSpPr>
        <p:spPr bwMode="auto">
          <a:xfrm>
            <a:off x="8971780" y="2324844"/>
            <a:ext cx="519113" cy="519113"/>
          </a:xfrm>
          <a:prstGeom prst="rect">
            <a:avLst/>
          </a:prstGeom>
          <a:noFill/>
          <a:ln w="50800">
            <a:noFill/>
            <a:miter lim="800000"/>
            <a:headEnd type="none" w="sm" len="sm"/>
            <a:tailEnd type="none" w="med" len="sm"/>
          </a:ln>
          <a:effectLst/>
        </p:spPr>
        <p:txBody>
          <a:bodyPr wrap="none" anchor="ctr">
            <a:spAutoFit/>
          </a:bodyPr>
          <a:lstStyle/>
          <a:p>
            <a:pPr algn="ctr"/>
            <a:r>
              <a:rPr lang="en-US"/>
              <a:t>W</a:t>
            </a:r>
          </a:p>
        </p:txBody>
      </p:sp>
      <p:sp>
        <p:nvSpPr>
          <p:cNvPr id="551950" name="Line 14"/>
          <p:cNvSpPr>
            <a:spLocks noChangeShapeType="1"/>
          </p:cNvSpPr>
          <p:nvPr/>
        </p:nvSpPr>
        <p:spPr bwMode="auto">
          <a:xfrm flipH="1">
            <a:off x="9428980" y="2610594"/>
            <a:ext cx="327025" cy="31750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51951" name="Text Box 15"/>
          <p:cNvSpPr txBox="1">
            <a:spLocks noChangeArrowheads="1"/>
          </p:cNvSpPr>
          <p:nvPr/>
        </p:nvSpPr>
        <p:spPr bwMode="auto">
          <a:xfrm>
            <a:off x="10330680" y="2189907"/>
            <a:ext cx="401638" cy="519112"/>
          </a:xfrm>
          <a:prstGeom prst="rect">
            <a:avLst/>
          </a:prstGeom>
          <a:noFill/>
          <a:ln w="50800">
            <a:noFill/>
            <a:miter lim="800000"/>
            <a:headEnd type="none" w="sm" len="sm"/>
            <a:tailEnd type="none" w="med" len="sm"/>
          </a:ln>
          <a:effectLst/>
        </p:spPr>
        <p:txBody>
          <a:bodyPr wrap="none" anchor="ctr">
            <a:spAutoFit/>
          </a:bodyPr>
          <a:lstStyle/>
          <a:p>
            <a:pPr algn="ctr"/>
            <a:r>
              <a:rPr lang="en-US"/>
              <a:t>L</a:t>
            </a:r>
          </a:p>
        </p:txBody>
      </p:sp>
      <p:sp>
        <p:nvSpPr>
          <p:cNvPr id="551952" name="Text Box 16"/>
          <p:cNvSpPr txBox="1">
            <a:spLocks noChangeArrowheads="1"/>
          </p:cNvSpPr>
          <p:nvPr/>
        </p:nvSpPr>
        <p:spPr bwMode="auto">
          <a:xfrm>
            <a:off x="9660755" y="5950694"/>
            <a:ext cx="1398140" cy="523220"/>
          </a:xfrm>
          <a:prstGeom prst="rect">
            <a:avLst/>
          </a:prstGeom>
          <a:noFill/>
          <a:ln w="12700">
            <a:noFill/>
            <a:miter lim="800000"/>
            <a:headEnd type="none" w="lg" len="med"/>
            <a:tailEnd type="none" w="lg" len="med"/>
          </a:ln>
          <a:effectLst/>
        </p:spPr>
        <p:txBody>
          <a:bodyPr wrap="none">
            <a:spAutoFit/>
          </a:bodyPr>
          <a:lstStyle/>
          <a:p>
            <a:r>
              <a:rPr lang="en-US" dirty="0"/>
              <a:t>entrance</a:t>
            </a:r>
          </a:p>
        </p:txBody>
      </p:sp>
      <p:sp>
        <p:nvSpPr>
          <p:cNvPr id="551953" name="Text Box 17"/>
          <p:cNvSpPr txBox="1">
            <a:spLocks noChangeArrowheads="1"/>
          </p:cNvSpPr>
          <p:nvPr/>
        </p:nvSpPr>
        <p:spPr bwMode="auto">
          <a:xfrm>
            <a:off x="9822680" y="1635869"/>
            <a:ext cx="721672" cy="523220"/>
          </a:xfrm>
          <a:prstGeom prst="rect">
            <a:avLst/>
          </a:prstGeom>
          <a:noFill/>
          <a:ln w="12700">
            <a:noFill/>
            <a:miter lim="800000"/>
            <a:headEnd type="none" w="lg" len="med"/>
            <a:tailEnd type="none" w="lg" len="med"/>
          </a:ln>
          <a:effectLst/>
        </p:spPr>
        <p:txBody>
          <a:bodyPr wrap="none">
            <a:spAutoFit/>
          </a:bodyPr>
          <a:lstStyle/>
          <a:p>
            <a:r>
              <a:rPr lang="en-US" dirty="0"/>
              <a:t>exit</a:t>
            </a:r>
          </a:p>
        </p:txBody>
      </p:sp>
      <p:sp>
        <p:nvSpPr>
          <p:cNvPr id="551954" name="Line 18"/>
          <p:cNvSpPr>
            <a:spLocks noChangeShapeType="1"/>
          </p:cNvSpPr>
          <p:nvPr/>
        </p:nvSpPr>
        <p:spPr bwMode="auto">
          <a:xfrm flipV="1">
            <a:off x="10238605" y="5464919"/>
            <a:ext cx="0" cy="5524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551955" name="Line 19"/>
          <p:cNvSpPr>
            <a:spLocks noChangeShapeType="1"/>
          </p:cNvSpPr>
          <p:nvPr/>
        </p:nvSpPr>
        <p:spPr bwMode="auto">
          <a:xfrm flipH="1" flipV="1">
            <a:off x="10276705" y="2054969"/>
            <a:ext cx="0" cy="7429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22" name="TextBox 21"/>
          <p:cNvSpPr txBox="1"/>
          <p:nvPr/>
        </p:nvSpPr>
        <p:spPr>
          <a:xfrm>
            <a:off x="4515779" y="1969532"/>
            <a:ext cx="372218" cy="523220"/>
          </a:xfrm>
          <a:prstGeom prst="rect">
            <a:avLst/>
          </a:prstGeom>
          <a:noFill/>
        </p:spPr>
        <p:txBody>
          <a:bodyPr wrap="none" rtlCol="0">
            <a:spAutoFit/>
          </a:bodyPr>
          <a:lstStyle/>
          <a:p>
            <a:r>
              <a:rPr lang="en-US" dirty="0">
                <a:solidFill>
                  <a:schemeClr val="accent4"/>
                </a:solidFill>
                <a:latin typeface="Symbol" pitchFamily="18" charset="2"/>
              </a:rPr>
              <a:t>q</a:t>
            </a:r>
          </a:p>
        </p:txBody>
      </p:sp>
      <p:sp>
        <p:nvSpPr>
          <p:cNvPr id="23" name="TextBox 22"/>
          <p:cNvSpPr txBox="1"/>
          <p:nvPr/>
        </p:nvSpPr>
        <p:spPr>
          <a:xfrm>
            <a:off x="6445430" y="2951517"/>
            <a:ext cx="444352" cy="523220"/>
          </a:xfrm>
          <a:prstGeom prst="rect">
            <a:avLst/>
          </a:prstGeom>
          <a:noFill/>
        </p:spPr>
        <p:txBody>
          <a:bodyPr wrap="none" rtlCol="0">
            <a:spAutoFit/>
          </a:bodyPr>
          <a:lstStyle/>
          <a:p>
            <a:r>
              <a:rPr lang="en-US" dirty="0">
                <a:solidFill>
                  <a:schemeClr val="accent4"/>
                </a:solidFill>
                <a:latin typeface="+mn-lt"/>
              </a:rPr>
              <a:t>H</a:t>
            </a:r>
          </a:p>
        </p:txBody>
      </p:sp>
      <p:sp>
        <p:nvSpPr>
          <p:cNvPr id="24" name="TextBox 23"/>
          <p:cNvSpPr txBox="1"/>
          <p:nvPr/>
        </p:nvSpPr>
        <p:spPr>
          <a:xfrm>
            <a:off x="379747" y="5273585"/>
            <a:ext cx="5712709" cy="1200329"/>
          </a:xfrm>
          <a:prstGeom prst="rect">
            <a:avLst/>
          </a:prstGeom>
          <a:noFill/>
        </p:spPr>
        <p:txBody>
          <a:bodyPr wrap="square" rtlCol="0">
            <a:spAutoFit/>
          </a:bodyPr>
          <a:lstStyle/>
          <a:p>
            <a:r>
              <a:rPr lang="en-US" sz="2400" dirty="0"/>
              <a:t>Will any smaller particles be captured? ______________________________ ______________________________</a:t>
            </a:r>
          </a:p>
        </p:txBody>
      </p:sp>
      <p:sp>
        <p:nvSpPr>
          <p:cNvPr id="25" name="TextBox 24"/>
          <p:cNvSpPr txBox="1"/>
          <p:nvPr/>
        </p:nvSpPr>
        <p:spPr>
          <a:xfrm>
            <a:off x="408764" y="5611587"/>
            <a:ext cx="4599171" cy="830997"/>
          </a:xfrm>
          <a:prstGeom prst="rect">
            <a:avLst/>
          </a:prstGeom>
          <a:noFill/>
        </p:spPr>
        <p:txBody>
          <a:bodyPr wrap="square" rtlCol="0">
            <a:spAutoFit/>
          </a:bodyPr>
          <a:lstStyle/>
          <a:p>
            <a:r>
              <a:rPr lang="en-US" sz="2400" dirty="0">
                <a:solidFill>
                  <a:schemeClr val="accent4"/>
                </a:solidFill>
                <a:latin typeface="+mn-lt"/>
              </a:rPr>
              <a:t>Only if they collide and grow so they have a terminal velocity &gt; </a:t>
            </a:r>
            <a:r>
              <a:rPr lang="en-US" sz="2400" dirty="0" err="1">
                <a:solidFill>
                  <a:schemeClr val="accent4"/>
                </a:solidFill>
                <a:latin typeface="+mn-lt"/>
              </a:rPr>
              <a:t>v</a:t>
            </a:r>
            <a:r>
              <a:rPr lang="en-US" sz="2400" baseline="-25000" dirty="0" err="1">
                <a:solidFill>
                  <a:schemeClr val="accent4"/>
                </a:solidFill>
                <a:latin typeface="+mn-lt"/>
              </a:rPr>
              <a:t>c</a:t>
            </a:r>
            <a:endParaRPr lang="en-US" sz="2400" baseline="-25000" dirty="0">
              <a:solidFill>
                <a:schemeClr val="accent4"/>
              </a:solidFill>
              <a:latin typeface="+mn-lt"/>
            </a:endParaRPr>
          </a:p>
        </p:txBody>
      </p:sp>
      <p:pic>
        <p:nvPicPr>
          <p:cNvPr id="26" name="Picture 25">
            <a:extLst>
              <a:ext uri="{FF2B5EF4-FFF2-40B4-BE49-F238E27FC236}">
                <a16:creationId xmlns:a16="http://schemas.microsoft.com/office/drawing/2014/main" id="{693F7606-BD75-47B8-AC17-EDA3FC018D62}"/>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8109407" y="1751885"/>
            <a:ext cx="680371" cy="559951"/>
          </a:xfrm>
          <a:prstGeom prst="rect">
            <a:avLst/>
          </a:prstGeom>
        </p:spPr>
      </p:pic>
      <p:pic>
        <p:nvPicPr>
          <p:cNvPr id="7" name="Picture 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274998" y="4567810"/>
            <a:ext cx="819809" cy="519619"/>
          </a:xfrm>
          <a:prstGeom prst="rect">
            <a:avLst/>
          </a:prstGeom>
        </p:spPr>
      </p:pic>
      <p:pic>
        <p:nvPicPr>
          <p:cNvPr id="3" name="Picture 2"/>
          <p:cNvPicPr>
            <a:picLocks noChangeAspect="1"/>
          </p:cNvPicPr>
          <p:nvPr>
            <p:custDataLst>
              <p:tags r:id="rId3"/>
            </p:custDataLst>
          </p:nvPr>
        </p:nvPicPr>
        <p:blipFill>
          <a:blip r:embed="rId10"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43175" y="4542966"/>
            <a:ext cx="714667" cy="528762"/>
          </a:xfrm>
          <a:prstGeom prst="rect">
            <a:avLst/>
          </a:prstGeom>
        </p:spPr>
      </p:pic>
      <p:pic>
        <p:nvPicPr>
          <p:cNvPr id="4" name="Picture 3"/>
          <p:cNvPicPr>
            <a:picLocks noChangeAspect="1"/>
          </p:cNvPicPr>
          <p:nvPr>
            <p:custDataLst>
              <p:tags r:id="rId4"/>
            </p:custDataLst>
          </p:nvPr>
        </p:nvPicPr>
        <p:blipFill>
          <a:blip r:embed="rId1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101953" y="4537917"/>
            <a:ext cx="729905" cy="528762"/>
          </a:xfrm>
          <a:prstGeom prst="rect">
            <a:avLst/>
          </a:prstGeom>
        </p:spPr>
      </p:pic>
      <p:pic>
        <p:nvPicPr>
          <p:cNvPr id="5" name="Picture 4"/>
          <p:cNvPicPr>
            <a:picLocks noChangeAspect="1"/>
          </p:cNvPicPr>
          <p:nvPr>
            <p:custDataLst>
              <p:tags r:id="rId5"/>
            </p:custDataLst>
          </p:nvPr>
        </p:nvPicPr>
        <p:blipFill>
          <a:blip r:embed="rId1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960898" y="4567810"/>
            <a:ext cx="583619" cy="56228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r>
              <a:rPr lang="en-US"/>
              <a:t>Settle Capture Velocity Guidelines</a:t>
            </a:r>
            <a:endParaRPr lang="en-US" dirty="0"/>
          </a:p>
        </p:txBody>
      </p:sp>
      <p:sp>
        <p:nvSpPr>
          <p:cNvPr id="195587" name="Rectangle 3"/>
          <p:cNvSpPr>
            <a:spLocks noGrp="1" noChangeArrowheads="1"/>
          </p:cNvSpPr>
          <p:nvPr>
            <p:ph idx="1"/>
          </p:nvPr>
        </p:nvSpPr>
        <p:spPr/>
        <p:txBody>
          <a:bodyPr/>
          <a:lstStyle/>
          <a:p>
            <a:r>
              <a:rPr lang="en-US" sz="2800" dirty="0"/>
              <a:t>Based on tube settlers</a:t>
            </a:r>
          </a:p>
          <a:p>
            <a:pPr lvl="1"/>
            <a:r>
              <a:rPr lang="en-US" sz="2400" dirty="0"/>
              <a:t>0.12 – 0.36 mm/s</a:t>
            </a:r>
          </a:p>
          <a:p>
            <a:r>
              <a:rPr lang="en-US" sz="2800" dirty="0"/>
              <a:t>Based on Horizontal flow tanks</a:t>
            </a:r>
          </a:p>
          <a:p>
            <a:pPr lvl="1"/>
            <a:r>
              <a:rPr lang="en-US" sz="2400" dirty="0"/>
              <a:t>0.24 to 0.72 mm/s</a:t>
            </a:r>
          </a:p>
          <a:p>
            <a:r>
              <a:rPr lang="en-US" sz="2800" dirty="0"/>
              <a:t>AguaClara adopted 0.12 mm/s in an effort to reduce effluent turbidity as much as possible because AguaClara wasn’t using filters</a:t>
            </a:r>
          </a:p>
          <a:p>
            <a:r>
              <a:rPr lang="en-US" sz="2800" dirty="0"/>
              <a:t>Now we have the connection between temperature, velocity gradient in the flocculator and jet reverser, and the plate settler capture velocity</a:t>
            </a:r>
          </a:p>
        </p:txBody>
      </p:sp>
      <p:sp>
        <p:nvSpPr>
          <p:cNvPr id="195590" name="Text Box 6"/>
          <p:cNvSpPr txBox="1">
            <a:spLocks noChangeArrowheads="1"/>
          </p:cNvSpPr>
          <p:nvPr/>
        </p:nvSpPr>
        <p:spPr bwMode="auto">
          <a:xfrm>
            <a:off x="4177263" y="2998086"/>
            <a:ext cx="4681084" cy="523220"/>
          </a:xfrm>
          <a:prstGeom prst="rect">
            <a:avLst/>
          </a:prstGeom>
          <a:noFill/>
          <a:ln w="12700">
            <a:noFill/>
            <a:miter lim="800000"/>
            <a:headEnd type="none" w="lg" len="med"/>
            <a:tailEnd type="none" w="lg" len="med"/>
          </a:ln>
          <a:effectLst/>
        </p:spPr>
        <p:txBody>
          <a:bodyPr wrap="square">
            <a:spAutoFit/>
          </a:bodyPr>
          <a:lstStyle/>
          <a:p>
            <a:r>
              <a:rPr lang="en-US" sz="1400" b="1" dirty="0"/>
              <a:t>Surface Water Treatment for Communities in Developing Countries. </a:t>
            </a:r>
            <a:r>
              <a:rPr lang="en-US" sz="1400" b="1" dirty="0">
                <a:hlinkClick r:id="rId6" tooltip="Christopher R. Schulz,Daniel A. Okun"/>
              </a:rPr>
              <a:t>Christopher R. </a:t>
            </a:r>
            <a:r>
              <a:rPr lang="en-US" sz="1400" b="1" dirty="0" err="1">
                <a:hlinkClick r:id="rId6" tooltip="Christopher R. Schulz,Daniel A. Okun"/>
              </a:rPr>
              <a:t>Schulz,Daniel</a:t>
            </a:r>
            <a:r>
              <a:rPr lang="en-US" sz="1400" b="1" dirty="0">
                <a:hlinkClick r:id="rId6" tooltip="Christopher R. Schulz,Daniel A. Okun"/>
              </a:rPr>
              <a:t> A. </a:t>
            </a:r>
            <a:r>
              <a:rPr lang="en-US" sz="1400" b="1" dirty="0" err="1">
                <a:hlinkClick r:id="rId6" tooltip="Christopher R. Schulz,Daniel A. Okun"/>
              </a:rPr>
              <a:t>Okun</a:t>
            </a:r>
            <a:endParaRPr lang="en-US" sz="1400" b="1" dirty="0"/>
          </a:p>
        </p:txBody>
      </p:sp>
      <p:sp>
        <p:nvSpPr>
          <p:cNvPr id="2" name="Rectangle 1"/>
          <p:cNvSpPr/>
          <p:nvPr/>
        </p:nvSpPr>
        <p:spPr>
          <a:xfrm>
            <a:off x="4686300" y="1892455"/>
            <a:ext cx="4000500" cy="584775"/>
          </a:xfrm>
          <a:prstGeom prst="rect">
            <a:avLst/>
          </a:prstGeom>
        </p:spPr>
        <p:txBody>
          <a:bodyPr wrap="square">
            <a:spAutoFit/>
          </a:bodyPr>
          <a:lstStyle/>
          <a:p>
            <a:r>
              <a:rPr lang="en-US" sz="1600" dirty="0">
                <a:hlinkClick r:id="rId7"/>
              </a:rPr>
              <a:t>https://www.brentwoodindustries.com/water-wastewater-products/tube-settlers/</a:t>
            </a:r>
            <a:endParaRPr lang="en-US" sz="1600" dirty="0"/>
          </a:p>
        </p:txBody>
      </p:sp>
      <p:pic>
        <p:nvPicPr>
          <p:cNvPr id="6" name="Picture 5" descr="\documentclass{article}&#10;\usepackage{amsmath}&#10;\pagestyle{empty}&#10;\begin{document}&#10;&#10;$$\zeta = G_{max} \nu^3 v_c^2 \approx   \frac{4F_{bond}}{3 \pi  \rho_{H_2O}}\left(  \frac{ D_{cp} g}{18} \frac{\rho_{cp} - \rho_{H_2O}}{\rho_{H_2O}}\right) ^2$$&#10;&#10;&#10;\end{document}" title="IguanaTex Bitmap Display">
            <a:extLst>
              <a:ext uri="{FF2B5EF4-FFF2-40B4-BE49-F238E27FC236}">
                <a16:creationId xmlns:a16="http://schemas.microsoft.com/office/drawing/2014/main" id="{0E3EEA76-0D50-41FF-A0EF-0AB431F973FC}"/>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116029" y="5708214"/>
            <a:ext cx="5203809" cy="662857"/>
          </a:xfrm>
          <a:prstGeom prst="rect">
            <a:avLst/>
          </a:prstGeom>
        </p:spPr>
      </p:pic>
      <p:pic>
        <p:nvPicPr>
          <p:cNvPr id="8" name="Picture 7" descr="\documentclass{article}&#10;\usepackage{amsmath}&#10;\pagestyle{empty}&#10;\begin{document}&#10;&#10;$$ v_{c_{max}} = \sqrt{\frac{\zeta}{G_{max} \nu^3}}  $$&#10;&#10;&#10;\end{document}" title="IguanaTex Bitmap Display">
            <a:extLst>
              <a:ext uri="{FF2B5EF4-FFF2-40B4-BE49-F238E27FC236}">
                <a16:creationId xmlns:a16="http://schemas.microsoft.com/office/drawing/2014/main" id="{2791B6A9-C416-42DB-B376-079013DD757A}"/>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084866" y="5640617"/>
            <a:ext cx="2107429" cy="608000"/>
          </a:xfrm>
          <a:prstGeom prst="rect">
            <a:avLst/>
          </a:prstGeom>
        </p:spPr>
      </p:pic>
      <p:pic>
        <p:nvPicPr>
          <p:cNvPr id="4" name="Picture 3" descr="\documentclass{article}&#10;\usepackage{amsmath}&#10;\pagestyle{empty}&#10;\begin{document}&#10;&#10;$$\zeta = G_{max} \nu^3 v_c^2$$&#10;&#10;&#10;\end{document}" title="IguanaTex Bitmap Display">
            <a:extLst>
              <a:ext uri="{FF2B5EF4-FFF2-40B4-BE49-F238E27FC236}">
                <a16:creationId xmlns:a16="http://schemas.microsoft.com/office/drawing/2014/main" id="{5E50FDD8-2307-4141-B810-0433D99753AA}"/>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284195" y="7799773"/>
            <a:ext cx="1546667" cy="286476"/>
          </a:xfrm>
          <a:prstGeom prst="rect">
            <a:avLst/>
          </a:prstGeom>
        </p:spPr>
      </p:pic>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9"/>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200" y="228600"/>
            <a:ext cx="3402420" cy="1992086"/>
          </a:xfrm>
        </p:spPr>
        <p:txBody>
          <a:bodyPr/>
          <a:lstStyle/>
          <a:p>
            <a:r>
              <a:rPr lang="en-US" dirty="0"/>
              <a:t>Plate Settler</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14" name="Picture 13" descr="\documentclass{article}&#10;\usepackage{amsmath}&#10;\pagestyle{empty}&#10;\begin{document}&#10;&#10;$$\bar v_{z_{ff}}$$&#10;&#10;&#10;\end{document}" title="IguanaTex Bitmap Display">
            <a:extLst>
              <a:ext uri="{FF2B5EF4-FFF2-40B4-BE49-F238E27FC236}">
                <a16:creationId xmlns:a16="http://schemas.microsoft.com/office/drawing/2014/main" id="{EA452F9B-55C9-4336-A4A4-974571A0DA76}"/>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9398797" y="3023703"/>
            <a:ext cx="402286" cy="239238"/>
          </a:xfrm>
          <a:prstGeom prst="rect">
            <a:avLst/>
          </a:prstGeom>
          <a:solidFill>
            <a:schemeClr val="bg1"/>
          </a:solidFill>
        </p:spPr>
      </p:pic>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2"/>
            </p:custDataLst>
          </p:nvPr>
        </p:nvPicPr>
        <p:blipFill>
          <a:blip r:embed="rId11"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46" name="Group 245">
            <a:extLst>
              <a:ext uri="{FF2B5EF4-FFF2-40B4-BE49-F238E27FC236}">
                <a16:creationId xmlns:a16="http://schemas.microsoft.com/office/drawing/2014/main" id="{C022B988-3728-4495-926A-A9935081244F}"/>
              </a:ext>
            </a:extLst>
          </p:cNvPr>
          <p:cNvGrpSpPr/>
          <p:nvPr/>
        </p:nvGrpSpPr>
        <p:grpSpPr>
          <a:xfrm>
            <a:off x="340242" y="2314935"/>
            <a:ext cx="8207028" cy="1860837"/>
            <a:chOff x="2200940" y="3846024"/>
            <a:chExt cx="8207028" cy="1860837"/>
          </a:xfrm>
        </p:grpSpPr>
        <p:sp>
          <p:nvSpPr>
            <p:cNvPr id="247" name="TextBox 246">
              <a:extLst>
                <a:ext uri="{FF2B5EF4-FFF2-40B4-BE49-F238E27FC236}">
                  <a16:creationId xmlns:a16="http://schemas.microsoft.com/office/drawing/2014/main" id="{E657A442-FB70-4291-ABFA-0AF0089874C6}"/>
                </a:ext>
              </a:extLst>
            </p:cNvPr>
            <p:cNvSpPr txBox="1"/>
            <p:nvPr/>
          </p:nvSpPr>
          <p:spPr>
            <a:xfrm>
              <a:off x="2200940" y="4752754"/>
              <a:ext cx="6368902" cy="954107"/>
            </a:xfrm>
            <a:prstGeom prst="rect">
              <a:avLst/>
            </a:prstGeom>
            <a:noFill/>
          </p:spPr>
          <p:txBody>
            <a:bodyPr wrap="square" rtlCol="0">
              <a:spAutoFit/>
            </a:bodyPr>
            <a:lstStyle/>
            <a:p>
              <a:r>
                <a:rPr lang="en-US" dirty="0"/>
                <a:t>Plate settlers capture flocs that settle faster than a velocity that we will calculate next!</a:t>
              </a:r>
            </a:p>
          </p:txBody>
        </p:sp>
        <p:cxnSp>
          <p:nvCxnSpPr>
            <p:cNvPr id="248" name="Straight Arrow Connector 247">
              <a:extLst>
                <a:ext uri="{FF2B5EF4-FFF2-40B4-BE49-F238E27FC236}">
                  <a16:creationId xmlns:a16="http://schemas.microsoft.com/office/drawing/2014/main" id="{898E7B86-76EE-4AF8-B8A8-3A219FB320D5}"/>
                </a:ext>
              </a:extLst>
            </p:cNvPr>
            <p:cNvCxnSpPr>
              <a:cxnSpLocks/>
              <a:stCxn id="247" idx="3"/>
              <a:endCxn id="265" idx="2"/>
            </p:cNvCxnSpPr>
            <p:nvPr/>
          </p:nvCxnSpPr>
          <p:spPr>
            <a:xfrm flipV="1">
              <a:off x="8569842" y="3846024"/>
              <a:ext cx="1838126" cy="1383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FD0F007F-AC1C-4318-986C-0E712F2AB096}"/>
              </a:ext>
            </a:extLst>
          </p:cNvPr>
          <p:cNvSpPr/>
          <p:nvPr/>
        </p:nvSpPr>
        <p:spPr>
          <a:xfrm>
            <a:off x="684179" y="4633396"/>
            <a:ext cx="6096000" cy="954107"/>
          </a:xfrm>
          <a:prstGeom prst="rect">
            <a:avLst/>
          </a:prstGeom>
        </p:spPr>
        <p:txBody>
          <a:bodyPr>
            <a:spAutoFit/>
          </a:bodyPr>
          <a:lstStyle/>
          <a:p>
            <a:r>
              <a:rPr lang="en-US" dirty="0"/>
              <a:t>Plate settlers flocculate flocs and return them to the floc filter!</a:t>
            </a:r>
          </a:p>
        </p:txBody>
      </p:sp>
      <p:grpSp>
        <p:nvGrpSpPr>
          <p:cNvPr id="252" name="Group 251">
            <a:extLst>
              <a:ext uri="{FF2B5EF4-FFF2-40B4-BE49-F238E27FC236}">
                <a16:creationId xmlns:a16="http://schemas.microsoft.com/office/drawing/2014/main" id="{E9B7F34C-B906-4618-B2F4-EE49A25CE925}"/>
              </a:ext>
            </a:extLst>
          </p:cNvPr>
          <p:cNvGrpSpPr/>
          <p:nvPr/>
        </p:nvGrpSpPr>
        <p:grpSpPr>
          <a:xfrm>
            <a:off x="4777660" y="713348"/>
            <a:ext cx="1537523" cy="1333752"/>
            <a:chOff x="4777660" y="713348"/>
            <a:chExt cx="1537523" cy="1333752"/>
          </a:xfrm>
        </p:grpSpPr>
        <p:pic>
          <p:nvPicPr>
            <p:cNvPr id="253" name="Picture 252" descr="\documentclass{article}&#10;\usepackage{amsmath}&#10;\pagestyle{empty}&#10;\begin{document}&#10;&#10;$$v_c &gt; v_t$$&#10;&#10;&#10;\end{document}" title="IguanaTex Bitmap Display">
              <a:extLst>
                <a:ext uri="{FF2B5EF4-FFF2-40B4-BE49-F238E27FC236}">
                  <a16:creationId xmlns:a16="http://schemas.microsoft.com/office/drawing/2014/main" id="{E629BE76-441B-42BF-ABCF-37ECB3FB9E17}"/>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304" name="Picture 303" descr="\documentclass{article}&#10;\usepackage{amsmath}&#10;\pagestyle{empty}&#10;\begin{document}&#10;&#10;$$v_t &gt; \bar v_{z_{ff}}$$&#10;&#10;&#10;\end{document}" title="IguanaTex Bitmap Display">
              <a:extLst>
                <a:ext uri="{FF2B5EF4-FFF2-40B4-BE49-F238E27FC236}">
                  <a16:creationId xmlns:a16="http://schemas.microsoft.com/office/drawing/2014/main" id="{4B166721-1AAC-4D66-B7C7-27DC1F37EAEC}"/>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305" name="Picture 304" descr="\documentclass{article}&#10;\usepackage{amsmath}&#10;\pagestyle{empty}&#10;\begin{document}&#10;&#10;$$v_t &gt; \bar v_{z_{ff}}$$&#10;&#10;&#10;\end{document}" title="IguanaTex Bitmap Display">
              <a:extLst>
                <a:ext uri="{FF2B5EF4-FFF2-40B4-BE49-F238E27FC236}">
                  <a16:creationId xmlns:a16="http://schemas.microsoft.com/office/drawing/2014/main" id="{75E63F12-DFDB-436D-8DD6-38F0197D3CEF}"/>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306" name="Picture 305" descr="\documentclass{article}&#10;\usepackage{amsmath}&#10;\pagestyle{empty}&#10;\begin{document}&#10;&#10;$$\bar v_{z_{ff}} &gt; v_t &gt; v_c$$&#10;&#10;&#10;\end{document}" title="IguanaTex Bitmap Display">
              <a:extLst>
                <a:ext uri="{FF2B5EF4-FFF2-40B4-BE49-F238E27FC236}">
                  <a16:creationId xmlns:a16="http://schemas.microsoft.com/office/drawing/2014/main" id="{0867D585-3F89-4F41-8BFA-7374FBB174BE}"/>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34662085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9"/>
          <p:cNvSpPr txBox="1">
            <a:spLocks noGrp="1"/>
          </p:cNvSpPr>
          <p:nvPr>
            <p:ph type="title"/>
          </p:nvPr>
        </p:nvSpPr>
        <p:spPr/>
        <p:txBody>
          <a:bodyPr/>
          <a:lstStyle/>
          <a:p>
            <a:r>
              <a:rPr lang="en-US" dirty="0"/>
              <a:t>Plate Settlers Capture Particles that settle faster than the plate settler capture velocity</a:t>
            </a:r>
          </a:p>
        </p:txBody>
      </p:sp>
      <p:grpSp>
        <p:nvGrpSpPr>
          <p:cNvPr id="1022" name="Group 1021">
            <a:extLst>
              <a:ext uri="{FF2B5EF4-FFF2-40B4-BE49-F238E27FC236}">
                <a16:creationId xmlns:a16="http://schemas.microsoft.com/office/drawing/2014/main" id="{3568D9B2-6C1C-4D28-B214-74047DE3795D}"/>
              </a:ext>
            </a:extLst>
          </p:cNvPr>
          <p:cNvGrpSpPr/>
          <p:nvPr/>
        </p:nvGrpSpPr>
        <p:grpSpPr>
          <a:xfrm>
            <a:off x="8497572" y="1976780"/>
            <a:ext cx="1447801" cy="4286251"/>
            <a:chOff x="1782763" y="2419350"/>
            <a:chExt cx="1447801" cy="4286251"/>
          </a:xfrm>
        </p:grpSpPr>
        <p:sp>
          <p:nvSpPr>
            <p:cNvPr id="1023" name="Line 5">
              <a:extLst>
                <a:ext uri="{FF2B5EF4-FFF2-40B4-BE49-F238E27FC236}">
                  <a16:creationId xmlns:a16="http://schemas.microsoft.com/office/drawing/2014/main" id="{EA3277AB-89B8-450B-8880-292DA93836C2}"/>
                </a:ext>
              </a:extLst>
            </p:cNvPr>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1024" name="Line 6">
              <a:extLst>
                <a:ext uri="{FF2B5EF4-FFF2-40B4-BE49-F238E27FC236}">
                  <a16:creationId xmlns:a16="http://schemas.microsoft.com/office/drawing/2014/main" id="{3C754C67-8F3B-4A53-852B-8A18A0B2ECAA}"/>
                </a:ext>
              </a:extLst>
            </p:cNvPr>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pic>
        <p:nvPicPr>
          <p:cNvPr id="1025" name="Picture 56">
            <a:extLst>
              <a:ext uri="{FF2B5EF4-FFF2-40B4-BE49-F238E27FC236}">
                <a16:creationId xmlns:a16="http://schemas.microsoft.com/office/drawing/2014/main" id="{E84B76D5-1BEE-46FF-829E-7B4DBD648991}"/>
              </a:ext>
            </a:extLst>
          </p:cNvPr>
          <p:cNvPicPr>
            <a:picLocks noChangeAspect="1" noChangeArrowheads="1"/>
          </p:cNvPicPr>
          <p:nvPr/>
        </p:nvPicPr>
        <p:blipFill>
          <a:blip r:embed="rId4" cstate="print">
            <a:lum bright="-22000" contrast="54000"/>
            <a:extLst>
              <a:ext uri="{28A0092B-C50C-407E-A947-70E740481C1C}">
                <a14:useLocalDpi xmlns:a14="http://schemas.microsoft.com/office/drawing/2010/main" val="0"/>
              </a:ext>
            </a:extLst>
          </a:blip>
          <a:srcRect/>
          <a:stretch>
            <a:fillRect/>
          </a:stretch>
        </p:blipFill>
        <p:spPr bwMode="auto">
          <a:xfrm flipH="1">
            <a:off x="7402936" y="5830358"/>
            <a:ext cx="310180" cy="310180"/>
          </a:xfrm>
          <a:prstGeom prst="rect">
            <a:avLst/>
          </a:prstGeom>
          <a:noFill/>
          <a:ln w="9525">
            <a:noFill/>
            <a:miter lim="800000"/>
            <a:headEnd/>
            <a:tailEnd/>
          </a:ln>
          <a:effectLst/>
        </p:spPr>
      </p:pic>
      <p:sp>
        <p:nvSpPr>
          <p:cNvPr id="4" name="Content Placeholder 3">
            <a:extLst>
              <a:ext uri="{FF2B5EF4-FFF2-40B4-BE49-F238E27FC236}">
                <a16:creationId xmlns:a16="http://schemas.microsoft.com/office/drawing/2014/main" id="{79D4FEA9-AE6C-4710-8D30-788CF98D6B2D}"/>
              </a:ext>
            </a:extLst>
          </p:cNvPr>
          <p:cNvSpPr>
            <a:spLocks noGrp="1"/>
          </p:cNvSpPr>
          <p:nvPr>
            <p:ph idx="1"/>
          </p:nvPr>
        </p:nvSpPr>
        <p:spPr/>
        <p:txBody>
          <a:bodyPr/>
          <a:lstStyle/>
          <a:p>
            <a:endParaRPr lang="en-US"/>
          </a:p>
        </p:txBody>
      </p:sp>
    </p:spTree>
    <p:custDataLst>
      <p:tags r:id="rId1"/>
    </p:custDataLst>
  </p:cSld>
  <p:clrMapOvr>
    <a:masterClrMapping/>
  </p:clrMapOvr>
  <p:transition advTm="1073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path" presetSubtype="0" fill="hold" nodeType="afterEffect">
                                  <p:stCondLst>
                                    <p:cond delay="0"/>
                                  </p:stCondLst>
                                  <p:childTnLst>
                                    <p:animMotion origin="layout" path="M -1.875E-6 4.81481E-6 L 0.27162 -0.53056 " pathEditMode="relative" rAng="0" ptsTypes="AA">
                                      <p:cBhvr>
                                        <p:cTn id="6" dur="5000" fill="hold"/>
                                        <p:tgtEl>
                                          <p:spTgt spid="1025"/>
                                        </p:tgtEl>
                                        <p:attrNameLst>
                                          <p:attrName>ppt_x</p:attrName>
                                          <p:attrName>ppt_y</p:attrName>
                                        </p:attrNameLst>
                                      </p:cBhvr>
                                      <p:rCtr x="13581" y="-26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199" y="228600"/>
            <a:ext cx="9848419" cy="1143000"/>
          </a:xfrm>
        </p:spPr>
        <p:txBody>
          <a:bodyPr/>
          <a:lstStyle/>
          <a:p>
            <a:r>
              <a:rPr lang="en-US" dirty="0"/>
              <a:t>3 Requirements for Plate Settler Success</a:t>
            </a:r>
          </a:p>
        </p:txBody>
      </p:sp>
      <p:sp>
        <p:nvSpPr>
          <p:cNvPr id="4" name="Content Placeholder 3"/>
          <p:cNvSpPr>
            <a:spLocks noGrp="1"/>
          </p:cNvSpPr>
          <p:nvPr>
            <p:ph idx="1"/>
          </p:nvPr>
        </p:nvSpPr>
        <p:spPr/>
        <p:txBody>
          <a:bodyPr/>
          <a:lstStyle/>
          <a:p>
            <a:r>
              <a:rPr lang="en-US" dirty="0"/>
              <a:t>The floc must be able to </a:t>
            </a:r>
            <a:r>
              <a:rPr lang="en-US" b="1" u="sng" dirty="0"/>
              <a:t>settle</a:t>
            </a:r>
            <a:r>
              <a:rPr lang="en-US" dirty="0"/>
              <a:t> to the surface of a plate or tube settler	</a:t>
            </a:r>
          </a:p>
          <a:p>
            <a:pPr lvl="1"/>
            <a:r>
              <a:rPr lang="en-US" dirty="0"/>
              <a:t>Settle capture velocity</a:t>
            </a:r>
          </a:p>
          <a:p>
            <a:r>
              <a:rPr lang="en-US" dirty="0"/>
              <a:t>It must NOT </a:t>
            </a:r>
            <a:r>
              <a:rPr lang="en-US" b="1" u="sng" dirty="0"/>
              <a:t>slide or roll</a:t>
            </a:r>
            <a:r>
              <a:rPr lang="en-US" dirty="0"/>
              <a:t> up the incline</a:t>
            </a:r>
          </a:p>
          <a:p>
            <a:pPr lvl="1"/>
            <a:r>
              <a:rPr lang="en-US" dirty="0"/>
              <a:t>Slide capture velocity</a:t>
            </a:r>
          </a:p>
          <a:p>
            <a:r>
              <a:rPr lang="en-US" dirty="0"/>
              <a:t>It must roll down the plate and combine with other flocs to increase its terminal velocity so it can fall back into the floc filter (and become a contributing member of the floc filter)</a:t>
            </a:r>
          </a:p>
        </p:txBody>
      </p:sp>
      <p:pic>
        <p:nvPicPr>
          <p:cNvPr id="6" name="Picture 5">
            <a:extLst>
              <a:ext uri="{FF2B5EF4-FFF2-40B4-BE49-F238E27FC236}">
                <a16:creationId xmlns:a16="http://schemas.microsoft.com/office/drawing/2014/main" id="{FC7FEA10-E5B3-4342-B7DF-D968FD2ECC56}"/>
              </a:ext>
            </a:extLst>
          </p:cNvPr>
          <p:cNvPicPr>
            <a:picLocks noChangeAspect="1"/>
          </p:cNvPicPr>
          <p:nvPr/>
        </p:nvPicPr>
        <p:blipFill>
          <a:blip r:embed="rId2"/>
          <a:stretch>
            <a:fillRect/>
          </a:stretch>
        </p:blipFill>
        <p:spPr>
          <a:xfrm>
            <a:off x="10305618" y="0"/>
            <a:ext cx="1886382" cy="1371600"/>
          </a:xfrm>
          <a:prstGeom prst="rect">
            <a:avLst/>
          </a:prstGeom>
        </p:spPr>
      </p:pic>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6484" y="228600"/>
            <a:ext cx="4078916" cy="1143000"/>
          </a:xfrm>
        </p:spPr>
        <p:txBody>
          <a:bodyPr/>
          <a:lstStyle/>
          <a:p>
            <a:r>
              <a:rPr lang="en-US" dirty="0"/>
              <a:t>Critical path for capture</a:t>
            </a:r>
          </a:p>
        </p:txBody>
      </p:sp>
      <p:sp>
        <p:nvSpPr>
          <p:cNvPr id="4" name="Line 5"/>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5" name="Line 6"/>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6" name="Line 8"/>
          <p:cNvSpPr>
            <a:spLocks noChangeShapeType="1"/>
          </p:cNvSpPr>
          <p:nvPr/>
        </p:nvSpPr>
        <p:spPr bwMode="auto">
          <a:xfrm>
            <a:off x="2882900" y="5175250"/>
            <a:ext cx="73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 name="Line 9"/>
          <p:cNvSpPr>
            <a:spLocks noChangeShapeType="1"/>
          </p:cNvSpPr>
          <p:nvPr/>
        </p:nvSpPr>
        <p:spPr bwMode="auto">
          <a:xfrm>
            <a:off x="1787525" y="4532313"/>
            <a:ext cx="1049338" cy="654050"/>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8" name="Text Box 10"/>
          <p:cNvSpPr txBox="1">
            <a:spLocks noChangeArrowheads="1"/>
          </p:cNvSpPr>
          <p:nvPr/>
        </p:nvSpPr>
        <p:spPr bwMode="auto">
          <a:xfrm>
            <a:off x="1896089" y="4415759"/>
            <a:ext cx="38504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S</a:t>
            </a:r>
          </a:p>
        </p:txBody>
      </p:sp>
      <p:sp>
        <p:nvSpPr>
          <p:cNvPr id="9" name="Line 11"/>
          <p:cNvSpPr>
            <a:spLocks noChangeShapeType="1"/>
          </p:cNvSpPr>
          <p:nvPr/>
        </p:nvSpPr>
        <p:spPr bwMode="auto">
          <a:xfrm rot="1800000" flipH="1">
            <a:off x="1514475" y="2286000"/>
            <a:ext cx="0" cy="4151313"/>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10" name="Text Box 12"/>
          <p:cNvSpPr txBox="1">
            <a:spLocks noChangeArrowheads="1"/>
          </p:cNvSpPr>
          <p:nvPr/>
        </p:nvSpPr>
        <p:spPr bwMode="auto">
          <a:xfrm>
            <a:off x="1561486" y="3672861"/>
            <a:ext cx="401638" cy="519113"/>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L</a:t>
            </a:r>
          </a:p>
        </p:txBody>
      </p:sp>
      <p:sp>
        <p:nvSpPr>
          <p:cNvPr id="11" name="Line 13"/>
          <p:cNvSpPr>
            <a:spLocks noChangeShapeType="1"/>
          </p:cNvSpPr>
          <p:nvPr/>
        </p:nvSpPr>
        <p:spPr bwMode="auto">
          <a:xfrm flipV="1">
            <a:off x="708025" y="2738222"/>
            <a:ext cx="0" cy="3657815"/>
          </a:xfrm>
          <a:prstGeom prst="line">
            <a:avLst/>
          </a:prstGeom>
          <a:noFill/>
          <a:ln w="12700">
            <a:solidFill>
              <a:schemeClr val="tx1"/>
            </a:solidFill>
            <a:round/>
            <a:headEnd type="triangle" w="med" len="med"/>
            <a:tailEnd type="triangle" w="med" len="med"/>
          </a:ln>
          <a:effectLst/>
        </p:spPr>
        <p:txBody>
          <a:bodyPr anchor="ctr">
            <a:noAutofit/>
          </a:bodyPr>
          <a:lstStyle/>
          <a:p>
            <a:endParaRPr lang="en-US"/>
          </a:p>
        </p:txBody>
      </p:sp>
      <p:sp>
        <p:nvSpPr>
          <p:cNvPr id="12" name="Line 15"/>
          <p:cNvSpPr>
            <a:spLocks noChangeShapeType="1"/>
          </p:cNvSpPr>
          <p:nvPr/>
        </p:nvSpPr>
        <p:spPr bwMode="auto">
          <a:xfrm flipH="1">
            <a:off x="708025" y="2725738"/>
            <a:ext cx="208597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 name="Line 17"/>
          <p:cNvSpPr>
            <a:spLocks noChangeShapeType="1"/>
          </p:cNvSpPr>
          <p:nvPr/>
        </p:nvSpPr>
        <p:spPr bwMode="auto">
          <a:xfrm flipV="1">
            <a:off x="2844800" y="2327275"/>
            <a:ext cx="0" cy="334963"/>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 name="Line 18"/>
          <p:cNvSpPr>
            <a:spLocks noChangeShapeType="1"/>
          </p:cNvSpPr>
          <p:nvPr/>
        </p:nvSpPr>
        <p:spPr bwMode="auto">
          <a:xfrm flipV="1">
            <a:off x="4302125" y="230028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 name="Line 24 1"/>
          <p:cNvSpPr>
            <a:spLocks noChangeShapeType="1"/>
          </p:cNvSpPr>
          <p:nvPr/>
        </p:nvSpPr>
        <p:spPr bwMode="auto">
          <a:xfrm flipV="1">
            <a:off x="747713" y="2743200"/>
            <a:ext cx="3527425" cy="3670300"/>
          </a:xfrm>
          <a:prstGeom prst="line">
            <a:avLst/>
          </a:prstGeom>
          <a:noFill/>
          <a:ln w="28575">
            <a:solidFill>
              <a:schemeClr val="accent1"/>
            </a:solidFill>
            <a:prstDash val="sysDot"/>
            <a:round/>
            <a:headEnd type="none" w="lg" len="med"/>
            <a:tailEnd type="triangle" w="lg" len="med"/>
          </a:ln>
          <a:effectLst/>
        </p:spPr>
        <p:txBody>
          <a:bodyPr wrap="none" anchor="ctr">
            <a:spAutoFit/>
          </a:bodyPr>
          <a:lstStyle/>
          <a:p>
            <a:endParaRPr lang="en-US"/>
          </a:p>
        </p:txBody>
      </p:sp>
      <p:sp>
        <p:nvSpPr>
          <p:cNvPr id="20" name="Text Box 37"/>
          <p:cNvSpPr txBox="1">
            <a:spLocks noChangeArrowheads="1"/>
          </p:cNvSpPr>
          <p:nvPr/>
        </p:nvSpPr>
        <p:spPr bwMode="auto">
          <a:xfrm>
            <a:off x="500063" y="3846513"/>
            <a:ext cx="4443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H</a:t>
            </a:r>
          </a:p>
        </p:txBody>
      </p:sp>
      <p:sp>
        <p:nvSpPr>
          <p:cNvPr id="23" name="TextBox 22"/>
          <p:cNvSpPr txBox="1"/>
          <p:nvPr/>
        </p:nvSpPr>
        <p:spPr>
          <a:xfrm rot="18780910">
            <a:off x="1901370" y="3518585"/>
            <a:ext cx="2396810" cy="369332"/>
          </a:xfrm>
          <a:prstGeom prst="rect">
            <a:avLst/>
          </a:prstGeom>
          <a:noFill/>
        </p:spPr>
        <p:txBody>
          <a:bodyPr wrap="none" rtlCol="0">
            <a:spAutoFit/>
          </a:bodyPr>
          <a:lstStyle/>
          <a:p>
            <a:r>
              <a:rPr lang="en-US" sz="1800" dirty="0"/>
              <a:t>Critical path for capture</a:t>
            </a:r>
          </a:p>
        </p:txBody>
      </p:sp>
      <p:pic>
        <p:nvPicPr>
          <p:cNvPr id="26" name="Picture 2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251200" y="2115980"/>
            <a:ext cx="516571" cy="525714"/>
          </a:xfrm>
          <a:prstGeom prst="rect">
            <a:avLst/>
          </a:prstGeom>
        </p:spPr>
      </p:pic>
      <p:sp>
        <p:nvSpPr>
          <p:cNvPr id="27" name="Text Box 7">
            <a:extLst>
              <a:ext uri="{FF2B5EF4-FFF2-40B4-BE49-F238E27FC236}">
                <a16:creationId xmlns:a16="http://schemas.microsoft.com/office/drawing/2014/main" id="{AC6820AF-5304-4D44-AB46-154FA5B1C95A}"/>
              </a:ext>
            </a:extLst>
          </p:cNvPr>
          <p:cNvSpPr txBox="1">
            <a:spLocks noChangeArrowheads="1"/>
          </p:cNvSpPr>
          <p:nvPr/>
        </p:nvSpPr>
        <p:spPr bwMode="auto">
          <a:xfrm>
            <a:off x="3007391" y="4679422"/>
            <a:ext cx="407988" cy="519113"/>
          </a:xfrm>
          <a:prstGeom prst="rect">
            <a:avLst/>
          </a:prstGeom>
          <a:noFill/>
          <a:ln w="12700">
            <a:noFill/>
            <a:miter lim="800000"/>
            <a:headEnd type="none" w="lg" len="med"/>
            <a:tailEnd type="none" w="lg" len="med"/>
          </a:ln>
          <a:effectLst/>
        </p:spPr>
        <p:txBody>
          <a:bodyPr wrap="none">
            <a:spAutoFit/>
          </a:bodyPr>
          <a:lstStyle/>
          <a:p>
            <a:r>
              <a:rPr lang="en-US" dirty="0">
                <a:latin typeface="Symbol" pitchFamily="18" charset="2"/>
              </a:rPr>
              <a:t>a</a:t>
            </a:r>
          </a:p>
        </p:txBody>
      </p:sp>
      <p:sp>
        <p:nvSpPr>
          <p:cNvPr id="28" name="Text Box 25 2">
            <a:extLst>
              <a:ext uri="{FF2B5EF4-FFF2-40B4-BE49-F238E27FC236}">
                <a16:creationId xmlns:a16="http://schemas.microsoft.com/office/drawing/2014/main" id="{E6E6686E-6CAC-47A0-8B24-2CE2AA20FE7F}"/>
              </a:ext>
            </a:extLst>
          </p:cNvPr>
          <p:cNvSpPr txBox="1">
            <a:spLocks noChangeArrowheads="1"/>
          </p:cNvSpPr>
          <p:nvPr/>
        </p:nvSpPr>
        <p:spPr bwMode="auto">
          <a:xfrm>
            <a:off x="2482515" y="4575176"/>
            <a:ext cx="407988"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tx2"/>
                </a:solidFill>
                <a:latin typeface="Symbol" pitchFamily="18" charset="2"/>
              </a:rPr>
              <a:t>a</a:t>
            </a:r>
          </a:p>
        </p:txBody>
      </p:sp>
      <p:pic>
        <p:nvPicPr>
          <p:cNvPr id="31" name="Picture 56"/>
          <p:cNvPicPr>
            <a:picLocks noChangeAspect="1" noChangeArrowheads="1"/>
          </p:cNvPicPr>
          <p:nvPr/>
        </p:nvPicPr>
        <p:blipFill>
          <a:blip r:embed="rId4" cstate="print">
            <a:lum bright="-22000" contrast="54000"/>
            <a:extLst>
              <a:ext uri="{28A0092B-C50C-407E-A947-70E740481C1C}">
                <a14:useLocalDpi xmlns:a14="http://schemas.microsoft.com/office/drawing/2010/main" val="0"/>
              </a:ext>
            </a:extLst>
          </a:blip>
          <a:srcRect/>
          <a:stretch>
            <a:fillRect/>
          </a:stretch>
        </p:blipFill>
        <p:spPr bwMode="auto">
          <a:xfrm flipH="1">
            <a:off x="634235" y="6295135"/>
            <a:ext cx="310180" cy="310180"/>
          </a:xfrm>
          <a:prstGeom prst="rect">
            <a:avLst/>
          </a:prstGeom>
          <a:noFill/>
          <a:ln w="9525">
            <a:noFill/>
            <a:miter lim="800000"/>
            <a:headEnd/>
            <a:tailEnd/>
          </a:ln>
          <a:effectLst/>
        </p:spPr>
      </p:pic>
      <p:cxnSp>
        <p:nvCxnSpPr>
          <p:cNvPr id="16" name="Straight Arrow Connector 15"/>
          <p:cNvCxnSpPr>
            <a:endCxn id="5" idx="1"/>
          </p:cNvCxnSpPr>
          <p:nvPr/>
        </p:nvCxnSpPr>
        <p:spPr bwMode="auto">
          <a:xfrm>
            <a:off x="4302127" y="365760"/>
            <a:ext cx="0" cy="2340716"/>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pic>
        <p:nvPicPr>
          <p:cNvPr id="24" name="Picture 23">
            <a:extLst>
              <a:ext uri="{FF2B5EF4-FFF2-40B4-BE49-F238E27FC236}">
                <a16:creationId xmlns:a16="http://schemas.microsoft.com/office/drawing/2014/main" id="{0CBBD919-722A-4FBD-BD67-8B5BD77890C9}"/>
              </a:ext>
            </a:extLst>
          </p:cNvPr>
          <p:cNvPicPr>
            <a:picLocks noChangeAspect="1"/>
          </p:cNvPicPr>
          <p:nvPr/>
        </p:nvPicPr>
        <p:blipFill>
          <a:blip r:embed="rId5"/>
          <a:stretch>
            <a:fillRect/>
          </a:stretch>
        </p:blipFill>
        <p:spPr>
          <a:xfrm>
            <a:off x="7698457" y="2743200"/>
            <a:ext cx="4022056" cy="3670300"/>
          </a:xfrm>
          <a:prstGeom prst="rect">
            <a:avLst/>
          </a:prstGeom>
        </p:spPr>
      </p:pic>
      <p:pic>
        <p:nvPicPr>
          <p:cNvPr id="29" name="Picture 28">
            <a:extLst>
              <a:ext uri="{FF2B5EF4-FFF2-40B4-BE49-F238E27FC236}">
                <a16:creationId xmlns:a16="http://schemas.microsoft.com/office/drawing/2014/main" id="{7B0FAB32-8528-41E2-92B5-FCF087B551CD}"/>
              </a:ext>
            </a:extLst>
          </p:cNvPr>
          <p:cNvPicPr>
            <a:picLocks noChangeAspect="1"/>
          </p:cNvPicPr>
          <p:nvPr/>
        </p:nvPicPr>
        <p:blipFill>
          <a:blip r:embed="rId6"/>
          <a:stretch>
            <a:fillRect/>
          </a:stretch>
        </p:blipFill>
        <p:spPr>
          <a:xfrm>
            <a:off x="10305618" y="0"/>
            <a:ext cx="1886382" cy="1371600"/>
          </a:xfrm>
          <a:prstGeom prst="rect">
            <a:avLst/>
          </a:prstGeom>
        </p:spPr>
      </p:pic>
    </p:spTree>
    <p:extLst>
      <p:ext uri="{BB962C8B-B14F-4D97-AF65-F5344CB8AC3E}">
        <p14:creationId xmlns:p14="http://schemas.microsoft.com/office/powerpoint/2010/main" val="1894213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fill="hold" nodeType="clickEffect">
                                  <p:stCondLst>
                                    <p:cond delay="0"/>
                                  </p:stCondLst>
                                  <p:childTnLst>
                                    <p:animMotion origin="layout" path="M -3.54167E-6 7.40741E-7 L 0.28021 -0.54491 " pathEditMode="relative" rAng="0" ptsTypes="AA">
                                      <p:cBhvr>
                                        <p:cTn id="6" dur="5000" fill="hold"/>
                                        <p:tgtEl>
                                          <p:spTgt spid="31"/>
                                        </p:tgtEl>
                                        <p:attrNameLst>
                                          <p:attrName>ppt_x</p:attrName>
                                          <p:attrName>ppt_y</p:attrName>
                                        </p:attrNameLst>
                                      </p:cBhvr>
                                      <p:rCtr x="14010" y="-27245"/>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75" name="Rectangle 23"/>
          <p:cNvSpPr>
            <a:spLocks noGrp="1" noChangeArrowheads="1"/>
          </p:cNvSpPr>
          <p:nvPr>
            <p:ph type="title"/>
          </p:nvPr>
        </p:nvSpPr>
        <p:spPr>
          <a:xfrm>
            <a:off x="189571" y="304800"/>
            <a:ext cx="9750075" cy="1143000"/>
          </a:xfrm>
        </p:spPr>
        <p:txBody>
          <a:bodyPr/>
          <a:lstStyle/>
          <a:p>
            <a:r>
              <a:rPr lang="en-US" sz="4000" dirty="0"/>
              <a:t>Settle Capture Velocity for Plate </a:t>
            </a:r>
            <a:r>
              <a:rPr lang="en-US" sz="2400" dirty="0"/>
              <a:t>(and Tube)</a:t>
            </a:r>
            <a:r>
              <a:rPr lang="en-US" sz="2800" dirty="0"/>
              <a:t> </a:t>
            </a:r>
            <a:r>
              <a:rPr lang="en-US" sz="4000" dirty="0"/>
              <a:t>Settlers</a:t>
            </a:r>
          </a:p>
        </p:txBody>
      </p:sp>
      <p:sp>
        <p:nvSpPr>
          <p:cNvPr id="202757" name="Line 5"/>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202758" name="Line 6"/>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202760" name="Line 8"/>
          <p:cNvSpPr>
            <a:spLocks noChangeShapeType="1"/>
          </p:cNvSpPr>
          <p:nvPr/>
        </p:nvSpPr>
        <p:spPr bwMode="auto">
          <a:xfrm>
            <a:off x="2882900" y="5175250"/>
            <a:ext cx="73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61" name="Line 9"/>
          <p:cNvSpPr>
            <a:spLocks noChangeShapeType="1"/>
          </p:cNvSpPr>
          <p:nvPr/>
        </p:nvSpPr>
        <p:spPr bwMode="auto">
          <a:xfrm>
            <a:off x="1787525" y="4532313"/>
            <a:ext cx="1049338" cy="654050"/>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02762" name="Text Box 10"/>
          <p:cNvSpPr txBox="1">
            <a:spLocks noChangeArrowheads="1"/>
          </p:cNvSpPr>
          <p:nvPr/>
        </p:nvSpPr>
        <p:spPr bwMode="auto">
          <a:xfrm>
            <a:off x="1896089" y="4415759"/>
            <a:ext cx="38504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S</a:t>
            </a:r>
          </a:p>
        </p:txBody>
      </p:sp>
      <p:sp>
        <p:nvSpPr>
          <p:cNvPr id="202763" name="Line 11"/>
          <p:cNvSpPr>
            <a:spLocks noChangeShapeType="1"/>
          </p:cNvSpPr>
          <p:nvPr/>
        </p:nvSpPr>
        <p:spPr bwMode="auto">
          <a:xfrm rot="1800000" flipH="1">
            <a:off x="1514475" y="2286000"/>
            <a:ext cx="0" cy="4151313"/>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02764" name="Text Box 12"/>
          <p:cNvSpPr txBox="1">
            <a:spLocks noChangeArrowheads="1"/>
          </p:cNvSpPr>
          <p:nvPr/>
        </p:nvSpPr>
        <p:spPr bwMode="auto">
          <a:xfrm>
            <a:off x="1561486" y="3672861"/>
            <a:ext cx="401638" cy="519113"/>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L</a:t>
            </a:r>
          </a:p>
        </p:txBody>
      </p:sp>
      <p:sp>
        <p:nvSpPr>
          <p:cNvPr id="202765" name="Line 13"/>
          <p:cNvSpPr>
            <a:spLocks noChangeShapeType="1"/>
          </p:cNvSpPr>
          <p:nvPr/>
        </p:nvSpPr>
        <p:spPr bwMode="auto">
          <a:xfrm flipV="1">
            <a:off x="708025" y="2378075"/>
            <a:ext cx="0" cy="4017963"/>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02767" name="Line 15"/>
          <p:cNvSpPr>
            <a:spLocks noChangeShapeType="1"/>
          </p:cNvSpPr>
          <p:nvPr/>
        </p:nvSpPr>
        <p:spPr bwMode="auto">
          <a:xfrm flipH="1">
            <a:off x="708025" y="2725738"/>
            <a:ext cx="208597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69" name="Line 17"/>
          <p:cNvSpPr>
            <a:spLocks noChangeShapeType="1"/>
          </p:cNvSpPr>
          <p:nvPr/>
        </p:nvSpPr>
        <p:spPr bwMode="auto">
          <a:xfrm flipV="1">
            <a:off x="2844800" y="2327275"/>
            <a:ext cx="0" cy="334963"/>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70" name="Line 18"/>
          <p:cNvSpPr>
            <a:spLocks noChangeShapeType="1"/>
          </p:cNvSpPr>
          <p:nvPr/>
        </p:nvSpPr>
        <p:spPr bwMode="auto">
          <a:xfrm flipV="1">
            <a:off x="4302125" y="230028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71" name="Line 19"/>
          <p:cNvSpPr>
            <a:spLocks noChangeShapeType="1"/>
          </p:cNvSpPr>
          <p:nvPr/>
        </p:nvSpPr>
        <p:spPr bwMode="auto">
          <a:xfrm flipV="1">
            <a:off x="1701800" y="5743575"/>
            <a:ext cx="406400" cy="7239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202773" name="Line 21"/>
          <p:cNvSpPr>
            <a:spLocks noChangeShapeType="1"/>
          </p:cNvSpPr>
          <p:nvPr/>
        </p:nvSpPr>
        <p:spPr bwMode="auto">
          <a:xfrm flipV="1">
            <a:off x="1701800" y="5741988"/>
            <a:ext cx="0" cy="7080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02776" name="Line 24 1"/>
          <p:cNvSpPr>
            <a:spLocks noChangeShapeType="1"/>
          </p:cNvSpPr>
          <p:nvPr/>
        </p:nvSpPr>
        <p:spPr bwMode="auto">
          <a:xfrm flipV="1">
            <a:off x="747713" y="2743200"/>
            <a:ext cx="3527425" cy="3670300"/>
          </a:xfrm>
          <a:prstGeom prst="line">
            <a:avLst/>
          </a:prstGeom>
          <a:noFill/>
          <a:ln w="28575">
            <a:solidFill>
              <a:schemeClr val="accent1"/>
            </a:solidFill>
            <a:prstDash val="sysDot"/>
            <a:round/>
            <a:headEnd type="none" w="lg" len="med"/>
            <a:tailEnd type="triangle" w="lg" len="med"/>
          </a:ln>
          <a:effectLst/>
        </p:spPr>
        <p:txBody>
          <a:bodyPr wrap="none" anchor="ctr">
            <a:spAutoFit/>
          </a:bodyPr>
          <a:lstStyle/>
          <a:p>
            <a:endParaRPr lang="en-US"/>
          </a:p>
        </p:txBody>
      </p:sp>
      <p:sp>
        <p:nvSpPr>
          <p:cNvPr id="202777" name="Text Box 25 1"/>
          <p:cNvSpPr txBox="1">
            <a:spLocks noChangeArrowheads="1"/>
          </p:cNvSpPr>
          <p:nvPr/>
        </p:nvSpPr>
        <p:spPr bwMode="auto">
          <a:xfrm>
            <a:off x="6495494" y="2347336"/>
            <a:ext cx="3990975" cy="946150"/>
          </a:xfrm>
          <a:prstGeom prst="rect">
            <a:avLst/>
          </a:prstGeom>
          <a:noFill/>
          <a:ln w="12700">
            <a:noFill/>
            <a:miter lim="800000"/>
            <a:headEnd type="none" w="lg" len="med"/>
            <a:tailEnd type="none" w="lg" len="med"/>
          </a:ln>
          <a:effectLst/>
        </p:spPr>
        <p:txBody>
          <a:bodyPr>
            <a:spAutoFit/>
          </a:bodyPr>
          <a:lstStyle/>
          <a:p>
            <a:r>
              <a:rPr lang="en-US"/>
              <a:t>How far must particle settle to reach lower plate?</a:t>
            </a:r>
          </a:p>
        </p:txBody>
      </p:sp>
      <p:sp>
        <p:nvSpPr>
          <p:cNvPr id="202778" name="Line 26 1"/>
          <p:cNvSpPr>
            <a:spLocks noChangeShapeType="1"/>
          </p:cNvSpPr>
          <p:nvPr/>
        </p:nvSpPr>
        <p:spPr bwMode="auto">
          <a:xfrm>
            <a:off x="4302125" y="211137"/>
            <a:ext cx="0" cy="2473325"/>
          </a:xfrm>
          <a:prstGeom prst="line">
            <a:avLst/>
          </a:prstGeom>
          <a:noFill/>
          <a:ln w="28575">
            <a:solidFill>
              <a:schemeClr val="folHlink"/>
            </a:solidFill>
            <a:round/>
            <a:headEnd type="triangle" w="lg" len="med"/>
            <a:tailEnd type="triangle" w="lg" len="med"/>
          </a:ln>
          <a:effectLst/>
        </p:spPr>
        <p:txBody>
          <a:bodyPr wrap="none" anchor="ctr">
            <a:spAutoFit/>
          </a:bodyPr>
          <a:lstStyle/>
          <a:p>
            <a:endParaRPr lang="en-US"/>
          </a:p>
        </p:txBody>
      </p:sp>
      <p:sp>
        <p:nvSpPr>
          <p:cNvPr id="202780" name="Text Box 28"/>
          <p:cNvSpPr txBox="1">
            <a:spLocks noChangeArrowheads="1"/>
          </p:cNvSpPr>
          <p:nvPr/>
        </p:nvSpPr>
        <p:spPr bwMode="auto">
          <a:xfrm>
            <a:off x="6495494" y="1767898"/>
            <a:ext cx="3990975" cy="519113"/>
          </a:xfrm>
          <a:prstGeom prst="rect">
            <a:avLst/>
          </a:prstGeom>
          <a:noFill/>
          <a:ln w="12700">
            <a:noFill/>
            <a:miter lim="800000"/>
            <a:headEnd type="none" w="lg" len="med"/>
            <a:tailEnd type="none" w="lg" len="med"/>
          </a:ln>
          <a:effectLst/>
        </p:spPr>
        <p:txBody>
          <a:bodyPr>
            <a:spAutoFit/>
          </a:bodyPr>
          <a:lstStyle/>
          <a:p>
            <a:r>
              <a:rPr lang="en-US"/>
              <a:t>Path for critical particle?</a:t>
            </a:r>
          </a:p>
        </p:txBody>
      </p:sp>
      <p:sp>
        <p:nvSpPr>
          <p:cNvPr id="202782" name="Text Box 30"/>
          <p:cNvSpPr txBox="1">
            <a:spLocks noChangeArrowheads="1"/>
          </p:cNvSpPr>
          <p:nvPr/>
        </p:nvSpPr>
        <p:spPr bwMode="auto">
          <a:xfrm>
            <a:off x="2817813" y="2894013"/>
            <a:ext cx="550151" cy="523220"/>
          </a:xfrm>
          <a:prstGeom prst="rect">
            <a:avLst/>
          </a:prstGeom>
          <a:noFill/>
          <a:ln w="12700">
            <a:noFill/>
            <a:miter lim="800000"/>
            <a:headEnd type="none" w="lg" len="med"/>
            <a:tailEnd type="none" w="lg" len="med"/>
          </a:ln>
          <a:effectLst/>
        </p:spPr>
        <p:txBody>
          <a:bodyPr wrap="none">
            <a:spAutoFit/>
          </a:bodyPr>
          <a:lstStyle/>
          <a:p>
            <a:r>
              <a:rPr lang="en-US" dirty="0" err="1">
                <a:solidFill>
                  <a:schemeClr val="folHlink"/>
                </a:solidFill>
              </a:rPr>
              <a:t>H</a:t>
            </a:r>
            <a:r>
              <a:rPr lang="en-US" baseline="-25000" dirty="0" err="1">
                <a:solidFill>
                  <a:schemeClr val="folHlink"/>
                </a:solidFill>
              </a:rPr>
              <a:t>c</a:t>
            </a:r>
            <a:endParaRPr lang="en-US" dirty="0">
              <a:solidFill>
                <a:schemeClr val="folHlink"/>
              </a:solidFill>
            </a:endParaRPr>
          </a:p>
        </p:txBody>
      </p:sp>
      <p:sp>
        <p:nvSpPr>
          <p:cNvPr id="202784" name="Text Box 32"/>
          <p:cNvSpPr txBox="1">
            <a:spLocks noChangeArrowheads="1"/>
          </p:cNvSpPr>
          <p:nvPr/>
        </p:nvSpPr>
        <p:spPr bwMode="auto">
          <a:xfrm>
            <a:off x="6495494" y="4433311"/>
            <a:ext cx="4467225" cy="946150"/>
          </a:xfrm>
          <a:prstGeom prst="rect">
            <a:avLst/>
          </a:prstGeom>
          <a:noFill/>
          <a:ln w="12700">
            <a:noFill/>
            <a:miter lim="800000"/>
            <a:headEnd type="none" w="lg" len="med"/>
            <a:tailEnd type="none" w="lg" len="med"/>
          </a:ln>
          <a:effectLst/>
        </p:spPr>
        <p:txBody>
          <a:bodyPr>
            <a:spAutoFit/>
          </a:bodyPr>
          <a:lstStyle/>
          <a:p>
            <a:r>
              <a:rPr lang="en-US"/>
              <a:t>What is total vertical distance that particle will travel?</a:t>
            </a:r>
          </a:p>
        </p:txBody>
      </p:sp>
      <p:sp>
        <p:nvSpPr>
          <p:cNvPr id="202789" name="Text Box 37"/>
          <p:cNvSpPr txBox="1">
            <a:spLocks noChangeArrowheads="1"/>
          </p:cNvSpPr>
          <p:nvPr/>
        </p:nvSpPr>
        <p:spPr bwMode="auto">
          <a:xfrm>
            <a:off x="500063" y="3846513"/>
            <a:ext cx="4443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H</a:t>
            </a:r>
          </a:p>
        </p:txBody>
      </p:sp>
      <p:sp>
        <p:nvSpPr>
          <p:cNvPr id="202791" name="Text Box 39"/>
          <p:cNvSpPr txBox="1">
            <a:spLocks noChangeArrowheads="1"/>
          </p:cNvSpPr>
          <p:nvPr/>
        </p:nvSpPr>
        <p:spPr bwMode="auto">
          <a:xfrm>
            <a:off x="6495494" y="5828723"/>
            <a:ext cx="4467225" cy="519113"/>
          </a:xfrm>
          <a:prstGeom prst="rect">
            <a:avLst/>
          </a:prstGeom>
          <a:noFill/>
          <a:ln w="12700">
            <a:noFill/>
            <a:miter lim="800000"/>
            <a:headEnd type="none" w="lg" len="med"/>
            <a:tailEnd type="none" w="lg" len="med"/>
          </a:ln>
          <a:effectLst/>
        </p:spPr>
        <p:txBody>
          <a:bodyPr>
            <a:spAutoFit/>
          </a:bodyPr>
          <a:lstStyle/>
          <a:p>
            <a:r>
              <a:rPr lang="en-US"/>
              <a:t>What is net vertical velocity?</a:t>
            </a:r>
          </a:p>
        </p:txBody>
      </p:sp>
      <p:sp>
        <p:nvSpPr>
          <p:cNvPr id="37" name="Line 26 2"/>
          <p:cNvSpPr>
            <a:spLocks noChangeShapeType="1"/>
          </p:cNvSpPr>
          <p:nvPr/>
        </p:nvSpPr>
        <p:spPr bwMode="auto">
          <a:xfrm>
            <a:off x="2084387" y="5804231"/>
            <a:ext cx="0" cy="240310"/>
          </a:xfrm>
          <a:prstGeom prst="line">
            <a:avLst/>
          </a:prstGeom>
          <a:noFill/>
          <a:ln w="28575">
            <a:solidFill>
              <a:schemeClr val="folHlink"/>
            </a:solidFill>
            <a:round/>
            <a:headEnd type="none" w="lg" len="med"/>
            <a:tailEnd type="triangle" w="lg" len="med"/>
          </a:ln>
          <a:effectLst/>
        </p:spPr>
        <p:txBody>
          <a:bodyPr wrap="square" anchor="ctr">
            <a:spAutoFit/>
          </a:bodyPr>
          <a:lstStyle/>
          <a:p>
            <a:endParaRPr lang="en-US"/>
          </a:p>
        </p:txBody>
      </p:sp>
      <p:sp>
        <p:nvSpPr>
          <p:cNvPr id="38" name="Line 24 2"/>
          <p:cNvSpPr>
            <a:spLocks noChangeShapeType="1"/>
          </p:cNvSpPr>
          <p:nvPr/>
        </p:nvSpPr>
        <p:spPr bwMode="auto">
          <a:xfrm flipV="1">
            <a:off x="1731387" y="6049715"/>
            <a:ext cx="370546" cy="385555"/>
          </a:xfrm>
          <a:prstGeom prst="line">
            <a:avLst/>
          </a:prstGeom>
          <a:noFill/>
          <a:ln w="28575">
            <a:solidFill>
              <a:schemeClr val="accent1"/>
            </a:solidFill>
            <a:prstDash val="sysDot"/>
            <a:round/>
            <a:headEnd type="none" w="lg" len="med"/>
            <a:tailEnd type="triangle" w="lg" len="med"/>
          </a:ln>
          <a:effectLst/>
        </p:spPr>
        <p:txBody>
          <a:bodyPr wrap="square" anchor="ctr">
            <a:spAutoFit/>
          </a:bodyPr>
          <a:lstStyle/>
          <a:p>
            <a:endParaRPr lang="en-US"/>
          </a:p>
        </p:txBody>
      </p:sp>
      <p:sp>
        <p:nvSpPr>
          <p:cNvPr id="39" name="TextBox 38"/>
          <p:cNvSpPr txBox="1"/>
          <p:nvPr/>
        </p:nvSpPr>
        <p:spPr>
          <a:xfrm>
            <a:off x="2351315" y="6488668"/>
            <a:ext cx="1691489" cy="369332"/>
          </a:xfrm>
          <a:prstGeom prst="rect">
            <a:avLst/>
          </a:prstGeom>
          <a:noFill/>
        </p:spPr>
        <p:txBody>
          <a:bodyPr wrap="none" rtlCol="0">
            <a:spAutoFit/>
          </a:bodyPr>
          <a:lstStyle/>
          <a:p>
            <a:r>
              <a:rPr lang="en-US" sz="1800" dirty="0"/>
              <a:t>Particle velocity</a:t>
            </a:r>
          </a:p>
        </p:txBody>
      </p:sp>
      <p:cxnSp>
        <p:nvCxnSpPr>
          <p:cNvPr id="41" name="Straight Arrow Connector 40"/>
          <p:cNvCxnSpPr>
            <a:stCxn id="39" idx="1"/>
          </p:cNvCxnSpPr>
          <p:nvPr/>
        </p:nvCxnSpPr>
        <p:spPr bwMode="auto">
          <a:xfrm flipH="1" flipV="1">
            <a:off x="1947553" y="6234546"/>
            <a:ext cx="403762" cy="438788"/>
          </a:xfrm>
          <a:prstGeom prst="straightConnector1">
            <a:avLst/>
          </a:prstGeom>
          <a:noFill/>
          <a:ln w="12700" cap="flat" cmpd="sng" algn="ctr">
            <a:solidFill>
              <a:schemeClr val="bg2"/>
            </a:solidFill>
            <a:prstDash val="solid"/>
            <a:round/>
            <a:headEnd type="none" w="lg" len="med"/>
            <a:tailEnd type="arrow"/>
          </a:ln>
          <a:effectLst/>
        </p:spPr>
      </p:cxnSp>
      <p:pic>
        <p:nvPicPr>
          <p:cNvPr id="12" name="Picture 11"/>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1325557" y="2422219"/>
            <a:ext cx="739048" cy="175238"/>
          </a:xfrm>
          <a:prstGeom prst="rect">
            <a:avLst/>
          </a:prstGeom>
        </p:spPr>
      </p:pic>
      <p:pic>
        <p:nvPicPr>
          <p:cNvPr id="10" name="Picture 9"/>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251200" y="2115980"/>
            <a:ext cx="516571" cy="525714"/>
          </a:xfrm>
          <a:prstGeom prst="rect">
            <a:avLst/>
          </a:prstGeom>
        </p:spPr>
      </p:pic>
      <p:pic>
        <p:nvPicPr>
          <p:cNvPr id="2" name="Picture 1"/>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6716157" y="3583017"/>
            <a:ext cx="1217524" cy="562286"/>
          </a:xfrm>
          <a:prstGeom prst="rect">
            <a:avLst/>
          </a:prstGeom>
        </p:spPr>
      </p:pic>
      <p:pic>
        <p:nvPicPr>
          <p:cNvPr id="3" name="Picture 2"/>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8859039" y="3601303"/>
            <a:ext cx="1215999" cy="525714"/>
          </a:xfrm>
          <a:prstGeom prst="rect">
            <a:avLst/>
          </a:prstGeom>
        </p:spPr>
      </p:pic>
      <p:pic>
        <p:nvPicPr>
          <p:cNvPr id="4" name="Picture 3"/>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6520894" y="5490707"/>
            <a:ext cx="1278476" cy="175238"/>
          </a:xfrm>
          <a:prstGeom prst="rect">
            <a:avLst/>
          </a:prstGeom>
        </p:spPr>
      </p:pic>
      <p:sp>
        <p:nvSpPr>
          <p:cNvPr id="60" name="Text Box 7">
            <a:extLst>
              <a:ext uri="{FF2B5EF4-FFF2-40B4-BE49-F238E27FC236}">
                <a16:creationId xmlns:a16="http://schemas.microsoft.com/office/drawing/2014/main" id="{AC6820AF-5304-4D44-AB46-154FA5B1C95A}"/>
              </a:ext>
            </a:extLst>
          </p:cNvPr>
          <p:cNvSpPr txBox="1">
            <a:spLocks noChangeArrowheads="1"/>
          </p:cNvSpPr>
          <p:nvPr/>
        </p:nvSpPr>
        <p:spPr bwMode="auto">
          <a:xfrm>
            <a:off x="3007391" y="4679422"/>
            <a:ext cx="407988" cy="519113"/>
          </a:xfrm>
          <a:prstGeom prst="rect">
            <a:avLst/>
          </a:prstGeom>
          <a:noFill/>
          <a:ln w="12700">
            <a:noFill/>
            <a:miter lim="800000"/>
            <a:headEnd type="none" w="lg" len="med"/>
            <a:tailEnd type="none" w="lg" len="med"/>
          </a:ln>
          <a:effectLst/>
        </p:spPr>
        <p:txBody>
          <a:bodyPr wrap="none">
            <a:spAutoFit/>
          </a:bodyPr>
          <a:lstStyle/>
          <a:p>
            <a:r>
              <a:rPr lang="en-US" dirty="0">
                <a:latin typeface="Symbol" pitchFamily="18" charset="2"/>
              </a:rPr>
              <a:t>a</a:t>
            </a:r>
          </a:p>
        </p:txBody>
      </p:sp>
      <p:sp>
        <p:nvSpPr>
          <p:cNvPr id="62" name="Text Box 25 2">
            <a:extLst>
              <a:ext uri="{FF2B5EF4-FFF2-40B4-BE49-F238E27FC236}">
                <a16:creationId xmlns:a16="http://schemas.microsoft.com/office/drawing/2014/main" id="{E6E6686E-6CAC-47A0-8B24-2CE2AA20FE7F}"/>
              </a:ext>
            </a:extLst>
          </p:cNvPr>
          <p:cNvSpPr txBox="1">
            <a:spLocks noChangeArrowheads="1"/>
          </p:cNvSpPr>
          <p:nvPr/>
        </p:nvSpPr>
        <p:spPr bwMode="auto">
          <a:xfrm>
            <a:off x="2482515" y="4575176"/>
            <a:ext cx="407988"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tx2"/>
                </a:solidFill>
                <a:latin typeface="Symbol" pitchFamily="18" charset="2"/>
              </a:rPr>
              <a:t>a</a:t>
            </a:r>
          </a:p>
        </p:txBody>
      </p:sp>
      <p:pic>
        <p:nvPicPr>
          <p:cNvPr id="17" name="Picture 16"/>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1368986" y="5516227"/>
            <a:ext cx="652190" cy="214857"/>
          </a:xfrm>
          <a:prstGeom prst="rect">
            <a:avLst/>
          </a:prstGeom>
          <a:solidFill>
            <a:schemeClr val="bg1"/>
          </a:solidFill>
        </p:spPr>
      </p:pic>
      <p:pic>
        <p:nvPicPr>
          <p:cNvPr id="18" name="Picture 17"/>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rot="18118821">
            <a:off x="2001432" y="5299844"/>
            <a:ext cx="687238" cy="214857"/>
          </a:xfrm>
          <a:prstGeom prst="rect">
            <a:avLst/>
          </a:prstGeom>
        </p:spPr>
      </p:pic>
      <p:pic>
        <p:nvPicPr>
          <p:cNvPr id="19" name="Picture 18"/>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8133013" y="6405540"/>
            <a:ext cx="2055618" cy="214857"/>
          </a:xfrm>
          <a:prstGeom prst="rect">
            <a:avLst/>
          </a:prstGeom>
        </p:spPr>
      </p:pic>
      <p:pic>
        <p:nvPicPr>
          <p:cNvPr id="44" name="Picture 43">
            <a:extLst>
              <a:ext uri="{FF2B5EF4-FFF2-40B4-BE49-F238E27FC236}">
                <a16:creationId xmlns:a16="http://schemas.microsoft.com/office/drawing/2014/main" id="{739B55D2-A04B-4DB7-BE85-ABDD9A3AAA26}"/>
              </a:ext>
            </a:extLst>
          </p:cNvPr>
          <p:cNvPicPr>
            <a:picLocks noChangeAspect="1"/>
          </p:cNvPicPr>
          <p:nvPr/>
        </p:nvPicPr>
        <p:blipFill>
          <a:blip r:embed="rId19"/>
          <a:stretch>
            <a:fillRect/>
          </a:stretch>
        </p:blipFill>
        <p:spPr>
          <a:xfrm>
            <a:off x="10305618" y="0"/>
            <a:ext cx="1886382" cy="13716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27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27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27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27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1" nodeType="clickEffect">
                                  <p:stCondLst>
                                    <p:cond delay="0"/>
                                  </p:stCondLst>
                                  <p:childTnLst>
                                    <p:animMotion origin="layout" path="M -4.58333E-6 -1.11111E-6 L -0.11809 0.36551 " pathEditMode="relative" rAng="0" ptsTypes="AA">
                                      <p:cBhvr>
                                        <p:cTn id="22" dur="2000" fill="hold"/>
                                        <p:tgtEl>
                                          <p:spTgt spid="202778"/>
                                        </p:tgtEl>
                                        <p:attrNameLst>
                                          <p:attrName>ppt_x</p:attrName>
                                          <p:attrName>ppt_y</p:attrName>
                                        </p:attrNameLst>
                                      </p:cBhvr>
                                      <p:rCtr x="-5911" y="18264"/>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278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278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279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76" grpId="0" animBg="1"/>
      <p:bldP spid="202777" grpId="0"/>
      <p:bldP spid="202778" grpId="0" animBg="1"/>
      <p:bldP spid="202778" grpId="1" animBg="1"/>
      <p:bldP spid="202780" grpId="0"/>
      <p:bldP spid="202782" grpId="0"/>
      <p:bldP spid="202784" grpId="0"/>
      <p:bldP spid="202791" grpId="0"/>
      <p:bldP spid="37" grpId="0" animBg="1"/>
      <p:bldP spid="3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457200" y="228600"/>
            <a:ext cx="9577450" cy="1143000"/>
          </a:xfrm>
        </p:spPr>
        <p:txBody>
          <a:bodyPr/>
          <a:lstStyle/>
          <a:p>
            <a:r>
              <a:rPr lang="en-US" dirty="0"/>
              <a:t>Equate times to obtain the capture velocity</a:t>
            </a:r>
          </a:p>
        </p:txBody>
      </p:sp>
      <p:sp>
        <p:nvSpPr>
          <p:cNvPr id="205829" name="Text Box 5"/>
          <p:cNvSpPr txBox="1">
            <a:spLocks noChangeArrowheads="1"/>
          </p:cNvSpPr>
          <p:nvPr/>
        </p:nvSpPr>
        <p:spPr bwMode="auto">
          <a:xfrm rot="21600000">
            <a:off x="1775772" y="2012855"/>
            <a:ext cx="3921458" cy="523220"/>
          </a:xfrm>
          <a:prstGeom prst="rect">
            <a:avLst/>
          </a:prstGeom>
          <a:noFill/>
          <a:ln w="12700">
            <a:noFill/>
            <a:miter lim="800000"/>
            <a:headEnd type="none" w="lg" len="med"/>
            <a:tailEnd type="none" w="lg" len="med"/>
          </a:ln>
          <a:effectLst/>
        </p:spPr>
        <p:txBody>
          <a:bodyPr wrap="none">
            <a:spAutoFit/>
          </a:bodyPr>
          <a:lstStyle/>
          <a:p>
            <a:r>
              <a:rPr lang="en-US" dirty="0"/>
              <a:t>Time to travel distance </a:t>
            </a:r>
            <a:r>
              <a:rPr lang="en-US" dirty="0" err="1"/>
              <a:t>H</a:t>
            </a:r>
            <a:r>
              <a:rPr lang="en-US" baseline="-25000" dirty="0" err="1"/>
              <a:t>c</a:t>
            </a:r>
            <a:endParaRPr lang="en-US" baseline="-25000" dirty="0"/>
          </a:p>
        </p:txBody>
      </p:sp>
      <p:sp>
        <p:nvSpPr>
          <p:cNvPr id="205832" name="Text Box 8"/>
          <p:cNvSpPr txBox="1">
            <a:spLocks noChangeArrowheads="1"/>
          </p:cNvSpPr>
          <p:nvPr/>
        </p:nvSpPr>
        <p:spPr bwMode="auto">
          <a:xfrm rot="21600000">
            <a:off x="6160413" y="2046131"/>
            <a:ext cx="3815660" cy="523220"/>
          </a:xfrm>
          <a:prstGeom prst="rect">
            <a:avLst/>
          </a:prstGeom>
          <a:noFill/>
          <a:ln w="12700">
            <a:noFill/>
            <a:miter lim="800000"/>
            <a:headEnd type="none" w="lg" len="med"/>
            <a:tailEnd type="none" w="lg" len="med"/>
          </a:ln>
          <a:effectLst/>
        </p:spPr>
        <p:txBody>
          <a:bodyPr wrap="none">
            <a:spAutoFit/>
          </a:bodyPr>
          <a:lstStyle/>
          <a:p>
            <a:r>
              <a:rPr lang="en-US" dirty="0"/>
              <a:t>Time to travel distance H</a:t>
            </a:r>
          </a:p>
        </p:txBody>
      </p:sp>
      <p:sp>
        <p:nvSpPr>
          <p:cNvPr id="205833" name="Text Box 9"/>
          <p:cNvSpPr txBox="1">
            <a:spLocks noChangeArrowheads="1"/>
          </p:cNvSpPr>
          <p:nvPr/>
        </p:nvSpPr>
        <p:spPr bwMode="auto">
          <a:xfrm>
            <a:off x="5670324" y="2078347"/>
            <a:ext cx="384175" cy="519113"/>
          </a:xfrm>
          <a:prstGeom prst="rect">
            <a:avLst/>
          </a:prstGeom>
          <a:noFill/>
          <a:ln w="12700">
            <a:noFill/>
            <a:miter lim="800000"/>
            <a:headEnd type="none" w="lg" len="med"/>
            <a:tailEnd type="none" w="lg" len="med"/>
          </a:ln>
          <a:effectLst/>
        </p:spPr>
        <p:txBody>
          <a:bodyPr wrap="none">
            <a:spAutoFit/>
          </a:bodyPr>
          <a:lstStyle/>
          <a:p>
            <a:r>
              <a:rPr lang="en-US"/>
              <a:t>=</a:t>
            </a:r>
          </a:p>
        </p:txBody>
      </p:sp>
      <p:pic>
        <p:nvPicPr>
          <p:cNvPr id="2" name="Picture 25 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974018" y="4805766"/>
            <a:ext cx="2286000" cy="257175"/>
          </a:xfrm>
          <a:prstGeom prst="rect">
            <a:avLst/>
          </a:prstGeom>
          <a:noFill/>
          <a:ln w="9525">
            <a:noFill/>
            <a:miter lim="800000"/>
            <a:headEnd/>
            <a:tailEnd/>
          </a:ln>
          <a:effectLst/>
        </p:spPr>
      </p:pic>
      <p:sp>
        <p:nvSpPr>
          <p:cNvPr id="16" name="TextBox 15"/>
          <p:cNvSpPr txBox="1"/>
          <p:nvPr/>
        </p:nvSpPr>
        <p:spPr>
          <a:xfrm>
            <a:off x="6922764" y="5807933"/>
            <a:ext cx="4360820" cy="646331"/>
          </a:xfrm>
          <a:prstGeom prst="rect">
            <a:avLst/>
          </a:prstGeom>
          <a:noFill/>
        </p:spPr>
        <p:txBody>
          <a:bodyPr wrap="square" rtlCol="0">
            <a:spAutoFit/>
          </a:bodyPr>
          <a:lstStyle/>
          <a:p>
            <a:r>
              <a:rPr lang="en-US" sz="1800" dirty="0"/>
              <a:t>This ratio represents the plan view area reduction factor! </a:t>
            </a:r>
          </a:p>
        </p:txBody>
      </p:sp>
      <p:sp>
        <p:nvSpPr>
          <p:cNvPr id="17" name="Rounded Rectangle 16"/>
          <p:cNvSpPr/>
          <p:nvPr/>
        </p:nvSpPr>
        <p:spPr bwMode="auto">
          <a:xfrm>
            <a:off x="3752603" y="5628904"/>
            <a:ext cx="890649" cy="973777"/>
          </a:xfrm>
          <a:prstGeom prst="roundRect">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 name="Picture 2"/>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748248" y="2634560"/>
            <a:ext cx="1939810" cy="582095"/>
          </a:xfrm>
          <a:prstGeom prst="rect">
            <a:avLst/>
          </a:prstGeom>
        </p:spPr>
      </p:pic>
      <p:pic>
        <p:nvPicPr>
          <p:cNvPr id="31" name="Picture 30"/>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748249" y="3571565"/>
            <a:ext cx="2438096" cy="588191"/>
          </a:xfrm>
          <a:prstGeom prst="rect">
            <a:avLst/>
          </a:prstGeom>
        </p:spPr>
      </p:pic>
      <p:pic>
        <p:nvPicPr>
          <p:cNvPr id="5" name="Picture 4"/>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8846524" y="2865255"/>
            <a:ext cx="1215999" cy="525714"/>
          </a:xfrm>
          <a:prstGeom prst="rect">
            <a:avLst/>
          </a:prstGeom>
        </p:spPr>
      </p:pic>
      <p:pic>
        <p:nvPicPr>
          <p:cNvPr id="6" name="Picture 5"/>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8780952" y="4041647"/>
            <a:ext cx="1278476" cy="175238"/>
          </a:xfrm>
          <a:prstGeom prst="rect">
            <a:avLst/>
          </a:prstGeom>
        </p:spPr>
      </p:pic>
      <p:pic>
        <p:nvPicPr>
          <p:cNvPr id="32" name="Picture 31"/>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748250" y="4579612"/>
            <a:ext cx="3422475" cy="243810"/>
          </a:xfrm>
          <a:prstGeom prst="rect">
            <a:avLst/>
          </a:prstGeom>
        </p:spPr>
      </p:pic>
      <p:pic>
        <p:nvPicPr>
          <p:cNvPr id="33" name="Picture 32"/>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748249" y="5149722"/>
            <a:ext cx="3430093" cy="256000"/>
          </a:xfrm>
          <a:prstGeom prst="rect">
            <a:avLst/>
          </a:prstGeom>
        </p:spPr>
      </p:pic>
      <p:pic>
        <p:nvPicPr>
          <p:cNvPr id="34" name="Picture 33"/>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748250" y="5745287"/>
            <a:ext cx="2383241" cy="544000"/>
          </a:xfrm>
          <a:prstGeom prst="rect">
            <a:avLst/>
          </a:prstGeom>
        </p:spPr>
      </p:pic>
      <p:pic>
        <p:nvPicPr>
          <p:cNvPr id="35" name="Picture 34"/>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3851956" y="5825059"/>
            <a:ext cx="2861716" cy="556190"/>
          </a:xfrm>
          <a:prstGeom prst="rect">
            <a:avLst/>
          </a:prstGeom>
        </p:spPr>
      </p:pic>
      <p:pic>
        <p:nvPicPr>
          <p:cNvPr id="4" name="Picture 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545777" y="2677351"/>
            <a:ext cx="2412012" cy="2906878"/>
          </a:xfrm>
          <a:prstGeom prst="rect">
            <a:avLst/>
          </a:prstGeom>
        </p:spPr>
      </p:pic>
      <p:pic>
        <p:nvPicPr>
          <p:cNvPr id="20" name="Picture 19">
            <a:extLst>
              <a:ext uri="{FF2B5EF4-FFF2-40B4-BE49-F238E27FC236}">
                <a16:creationId xmlns:a16="http://schemas.microsoft.com/office/drawing/2014/main" id="{078C7AF7-6D18-4A96-ACC4-80AEAF2E8F44}"/>
              </a:ext>
            </a:extLst>
          </p:cNvPr>
          <p:cNvPicPr>
            <a:picLocks noChangeAspect="1"/>
          </p:cNvPicPr>
          <p:nvPr/>
        </p:nvPicPr>
        <p:blipFill>
          <a:blip r:embed="rId21"/>
          <a:stretch>
            <a:fillRect/>
          </a:stretch>
        </p:blipFill>
        <p:spPr>
          <a:xfrm>
            <a:off x="10305618" y="0"/>
            <a:ext cx="1886382" cy="13716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773" y="243156"/>
            <a:ext cx="5640512" cy="1143000"/>
          </a:xfrm>
        </p:spPr>
        <p:txBody>
          <a:bodyPr/>
          <a:lstStyle/>
          <a:p>
            <a:r>
              <a:rPr lang="en-US" dirty="0"/>
              <a:t>Plate Settler Design (AguaClara approach)</a:t>
            </a:r>
          </a:p>
        </p:txBody>
      </p:sp>
      <p:sp>
        <p:nvSpPr>
          <p:cNvPr id="4" name="Content Placeholder 3"/>
          <p:cNvSpPr>
            <a:spLocks noGrp="1"/>
          </p:cNvSpPr>
          <p:nvPr>
            <p:ph idx="1"/>
          </p:nvPr>
        </p:nvSpPr>
        <p:spPr/>
        <p:txBody>
          <a:bodyPr/>
          <a:lstStyle/>
          <a:p>
            <a:r>
              <a:rPr lang="en-US" sz="2400" dirty="0" err="1"/>
              <a:t>Upflow</a:t>
            </a:r>
            <a:r>
              <a:rPr lang="en-US" sz="2400" dirty="0"/>
              <a:t> velocity (determines size of tanks) (</a:t>
            </a:r>
            <a:r>
              <a:rPr lang="en-US" sz="2400" dirty="0">
                <a:solidFill>
                  <a:schemeClr val="accent1"/>
                </a:solidFill>
              </a:rPr>
              <a:t>1 mm/s</a:t>
            </a:r>
            <a:r>
              <a:rPr lang="en-US" sz="2400" dirty="0"/>
              <a:t>)</a:t>
            </a:r>
          </a:p>
          <a:p>
            <a:pPr lvl="1"/>
            <a:r>
              <a:rPr lang="en-US" sz="2000" dirty="0"/>
              <a:t>If floc filter is a goal then needs to be approximately 1 mm/s</a:t>
            </a:r>
          </a:p>
          <a:p>
            <a:r>
              <a:rPr lang="en-US" sz="2400" dirty="0"/>
              <a:t>Capture velocity  (</a:t>
            </a:r>
            <a:r>
              <a:rPr lang="en-US" sz="2400" dirty="0">
                <a:solidFill>
                  <a:schemeClr val="accent1"/>
                </a:solidFill>
              </a:rPr>
              <a:t>0.12 mm/s</a:t>
            </a:r>
            <a:r>
              <a:rPr lang="en-US" sz="2400" dirty="0"/>
              <a:t>)</a:t>
            </a:r>
          </a:p>
          <a:p>
            <a:pPr lvl="1"/>
            <a:r>
              <a:rPr lang="en-US" sz="2000" dirty="0"/>
              <a:t>Must capture the large flocs produced by the flocculator (and jet reverser)</a:t>
            </a:r>
          </a:p>
          <a:p>
            <a:r>
              <a:rPr lang="en-US" sz="2400" dirty="0"/>
              <a:t>Plate angle (</a:t>
            </a:r>
            <a:r>
              <a:rPr lang="en-US" sz="2400" dirty="0">
                <a:solidFill>
                  <a:schemeClr val="accent1"/>
                </a:solidFill>
              </a:rPr>
              <a:t>60 deg</a:t>
            </a:r>
            <a:r>
              <a:rPr lang="en-US" sz="2400" dirty="0"/>
              <a:t>)</a:t>
            </a:r>
          </a:p>
          <a:p>
            <a:pPr lvl="1"/>
            <a:r>
              <a:rPr lang="en-US" sz="2000" dirty="0"/>
              <a:t>self cleaning (60 deg works well)</a:t>
            </a:r>
          </a:p>
          <a:p>
            <a:r>
              <a:rPr lang="en-US" sz="2400" dirty="0"/>
              <a:t>Spacing (</a:t>
            </a:r>
            <a:r>
              <a:rPr lang="en-US" sz="2400" dirty="0">
                <a:solidFill>
                  <a:schemeClr val="accent1"/>
                </a:solidFill>
              </a:rPr>
              <a:t>2.5 cm</a:t>
            </a:r>
            <a:r>
              <a:rPr lang="en-US" sz="2400" dirty="0"/>
              <a:t>)</a:t>
            </a:r>
          </a:p>
          <a:p>
            <a:pPr lvl="1"/>
            <a:r>
              <a:rPr lang="en-US" sz="2000" dirty="0"/>
              <a:t>Clogging (not a problem at 2.5 cm) </a:t>
            </a:r>
          </a:p>
          <a:p>
            <a:pPr lvl="1"/>
            <a:r>
              <a:rPr lang="en-US" sz="2000" dirty="0"/>
              <a:t>floc roll up: Will the floc slide down? (next topic in the notes!) </a:t>
            </a:r>
          </a:p>
          <a:p>
            <a:r>
              <a:rPr lang="en-US" sz="2400" dirty="0"/>
              <a:t>Length of the plate settlers</a:t>
            </a:r>
          </a:p>
          <a:p>
            <a:pPr lvl="1"/>
            <a:r>
              <a:rPr lang="en-US" sz="2000" dirty="0"/>
              <a:t>will be the parameter that we calculate</a:t>
            </a:r>
          </a:p>
        </p:txBody>
      </p:sp>
      <p:pic>
        <p:nvPicPr>
          <p:cNvPr id="15" name="Picture 1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8470307" y="5298235"/>
            <a:ext cx="2861716" cy="556190"/>
          </a:xfrm>
          <a:prstGeom prst="rect">
            <a:avLst/>
          </a:prstGeom>
        </p:spPr>
      </p:pic>
      <p:pic>
        <p:nvPicPr>
          <p:cNvPr id="19" name="Picture 18"/>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752773" y="2507590"/>
            <a:ext cx="231147" cy="213897"/>
          </a:xfrm>
          <a:prstGeom prst="rect">
            <a:avLst/>
          </a:prstGeom>
        </p:spPr>
      </p:pic>
      <p:pic>
        <p:nvPicPr>
          <p:cNvPr id="14" name="Picture 13">
            <a:extLst>
              <a:ext uri="{FF2B5EF4-FFF2-40B4-BE49-F238E27FC236}">
                <a16:creationId xmlns:a16="http://schemas.microsoft.com/office/drawing/2014/main" id="{24A7C2AB-091D-4ED7-B691-EE8D288E09D7}"/>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592054" y="3411296"/>
            <a:ext cx="162148" cy="129374"/>
          </a:xfrm>
          <a:prstGeom prst="rect">
            <a:avLst/>
          </a:prstGeom>
        </p:spPr>
      </p:pic>
      <p:pic>
        <p:nvPicPr>
          <p:cNvPr id="16" name="Picture 15">
            <a:extLst>
              <a:ext uri="{FF2B5EF4-FFF2-40B4-BE49-F238E27FC236}">
                <a16:creationId xmlns:a16="http://schemas.microsoft.com/office/drawing/2014/main" id="{8EE64F40-56F4-47C7-ACC6-B1A6295B2F91}"/>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149029" y="4190316"/>
            <a:ext cx="170773" cy="206999"/>
          </a:xfrm>
          <a:prstGeom prst="rect">
            <a:avLst/>
          </a:prstGeom>
        </p:spPr>
      </p:pic>
      <p:pic>
        <p:nvPicPr>
          <p:cNvPr id="18" name="Picture 17">
            <a:extLst>
              <a:ext uri="{FF2B5EF4-FFF2-40B4-BE49-F238E27FC236}">
                <a16:creationId xmlns:a16="http://schemas.microsoft.com/office/drawing/2014/main" id="{81337002-B21C-4E54-8650-07C3219106D8}"/>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491626" y="5381407"/>
            <a:ext cx="174223" cy="194923"/>
          </a:xfrm>
          <a:prstGeom prst="rect">
            <a:avLst/>
          </a:prstGeom>
        </p:spPr>
      </p:pic>
      <p:pic>
        <p:nvPicPr>
          <p:cNvPr id="17" name="Picture 16"/>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8236403" y="1736000"/>
            <a:ext cx="467809" cy="213333"/>
          </a:xfrm>
          <a:prstGeom prst="rect">
            <a:avLst/>
          </a:prstGeom>
        </p:spPr>
      </p:pic>
      <p:pic>
        <p:nvPicPr>
          <p:cNvPr id="21" name="Picture 20">
            <a:extLst>
              <a:ext uri="{FF2B5EF4-FFF2-40B4-BE49-F238E27FC236}">
                <a16:creationId xmlns:a16="http://schemas.microsoft.com/office/drawing/2014/main" id="{3F8431D9-4D48-4CFE-8D19-02B152A6DE51}"/>
              </a:ext>
            </a:extLst>
          </p:cNvPr>
          <p:cNvPicPr>
            <a:picLocks noChangeAspect="1"/>
          </p:cNvPicPr>
          <p:nvPr/>
        </p:nvPicPr>
        <p:blipFill>
          <a:blip r:embed="rId14"/>
          <a:stretch>
            <a:fillRect/>
          </a:stretch>
        </p:blipFill>
        <p:spPr>
          <a:xfrm>
            <a:off x="10305618" y="0"/>
            <a:ext cx="1886382" cy="1371600"/>
          </a:xfrm>
          <a:prstGeom prst="rect">
            <a:avLst/>
          </a:prstGeom>
        </p:spPr>
      </p:pic>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31AA6-62C7-4572-BF6E-C783AD2DEA79}"/>
              </a:ext>
            </a:extLst>
          </p:cNvPr>
          <p:cNvSpPr>
            <a:spLocks noGrp="1"/>
          </p:cNvSpPr>
          <p:nvPr>
            <p:ph type="title"/>
          </p:nvPr>
        </p:nvSpPr>
        <p:spPr/>
        <p:txBody>
          <a:bodyPr/>
          <a:lstStyle/>
          <a:p>
            <a:r>
              <a:rPr lang="en-US" dirty="0"/>
              <a:t>Reflections on learning</a:t>
            </a:r>
          </a:p>
        </p:txBody>
      </p:sp>
      <p:sp>
        <p:nvSpPr>
          <p:cNvPr id="3" name="Content Placeholder 2">
            <a:extLst>
              <a:ext uri="{FF2B5EF4-FFF2-40B4-BE49-F238E27FC236}">
                <a16:creationId xmlns:a16="http://schemas.microsoft.com/office/drawing/2014/main" id="{66234C79-33AE-466C-B325-F52D447F40A3}"/>
              </a:ext>
            </a:extLst>
          </p:cNvPr>
          <p:cNvSpPr>
            <a:spLocks noGrp="1"/>
          </p:cNvSpPr>
          <p:nvPr>
            <p:ph idx="1"/>
          </p:nvPr>
        </p:nvSpPr>
        <p:spPr/>
        <p:txBody>
          <a:bodyPr/>
          <a:lstStyle/>
          <a:p>
            <a:r>
              <a:rPr lang="en-US" dirty="0"/>
              <a:t>How do you remember what happens in lecture? </a:t>
            </a:r>
          </a:p>
          <a:p>
            <a:r>
              <a:rPr lang="en-US" dirty="0"/>
              <a:t>What do you do to be actively engaged?</a:t>
            </a:r>
          </a:p>
        </p:txBody>
      </p:sp>
    </p:spTree>
    <p:extLst>
      <p:ext uri="{BB962C8B-B14F-4D97-AF65-F5344CB8AC3E}">
        <p14:creationId xmlns:p14="http://schemas.microsoft.com/office/powerpoint/2010/main" val="333390963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of the Floc-filter/Sed</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6161" t="2176" r="5112" b="2205"/>
          <a:stretch/>
        </p:blipFill>
        <p:spPr>
          <a:xfrm>
            <a:off x="3022600" y="1441683"/>
            <a:ext cx="6121400" cy="5416318"/>
          </a:xfrm>
          <a:prstGeom prst="rect">
            <a:avLst/>
          </a:prstGeom>
        </p:spPr>
      </p:pic>
      <p:sp>
        <p:nvSpPr>
          <p:cNvPr id="6" name="TextBox 5"/>
          <p:cNvSpPr txBox="1"/>
          <p:nvPr/>
        </p:nvSpPr>
        <p:spPr>
          <a:xfrm>
            <a:off x="83766" y="6320410"/>
            <a:ext cx="1691075" cy="338554"/>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Jet reverser</a:t>
            </a:r>
          </a:p>
        </p:txBody>
      </p:sp>
      <p:cxnSp>
        <p:nvCxnSpPr>
          <p:cNvPr id="8" name="Straight Arrow Connector 7"/>
          <p:cNvCxnSpPr>
            <a:stCxn id="6" idx="3"/>
          </p:cNvCxnSpPr>
          <p:nvPr/>
        </p:nvCxnSpPr>
        <p:spPr>
          <a:xfrm flipV="1">
            <a:off x="1774841" y="5610744"/>
            <a:ext cx="2926699" cy="878943"/>
          </a:xfrm>
          <a:prstGeom prst="straightConnector1">
            <a:avLst/>
          </a:prstGeom>
          <a:noFill/>
          <a:ln w="38100" cap="flat" cmpd="sng" algn="ctr">
            <a:solidFill>
              <a:srgbClr val="0300BE">
                <a:shade val="95000"/>
                <a:satMod val="105000"/>
              </a:srgbClr>
            </a:solidFill>
            <a:prstDash val="solid"/>
            <a:tailEnd type="arrow"/>
          </a:ln>
          <a:effectLst/>
        </p:spPr>
      </p:cxnSp>
      <p:sp>
        <p:nvSpPr>
          <p:cNvPr id="9" name="TextBox 8"/>
          <p:cNvSpPr txBox="1"/>
          <p:nvPr/>
        </p:nvSpPr>
        <p:spPr>
          <a:xfrm>
            <a:off x="0" y="3437602"/>
            <a:ext cx="3033804" cy="584775"/>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Sloped surfaces so that no sludge can accumulate</a:t>
            </a:r>
          </a:p>
        </p:txBody>
      </p:sp>
      <p:cxnSp>
        <p:nvCxnSpPr>
          <p:cNvPr id="10" name="Straight Arrow Connector 9"/>
          <p:cNvCxnSpPr>
            <a:stCxn id="9" idx="3"/>
          </p:cNvCxnSpPr>
          <p:nvPr/>
        </p:nvCxnSpPr>
        <p:spPr>
          <a:xfrm>
            <a:off x="3033804" y="3729990"/>
            <a:ext cx="692376" cy="800774"/>
          </a:xfrm>
          <a:prstGeom prst="straightConnector1">
            <a:avLst/>
          </a:prstGeom>
          <a:noFill/>
          <a:ln w="38100" cap="flat" cmpd="sng" algn="ctr">
            <a:solidFill>
              <a:srgbClr val="0300BE">
                <a:shade val="95000"/>
                <a:satMod val="105000"/>
              </a:srgbClr>
            </a:solidFill>
            <a:prstDash val="solid"/>
            <a:tailEnd type="arrow"/>
          </a:ln>
          <a:effectLst/>
        </p:spPr>
      </p:cxnSp>
      <p:sp>
        <p:nvSpPr>
          <p:cNvPr id="11" name="TextBox 10"/>
          <p:cNvSpPr txBox="1"/>
          <p:nvPr/>
        </p:nvSpPr>
        <p:spPr>
          <a:xfrm rot="775392">
            <a:off x="4056154" y="3064753"/>
            <a:ext cx="2584678" cy="584775"/>
          </a:xfrm>
          <a:prstGeom prst="rect">
            <a:avLst/>
          </a:prstGeom>
          <a:noFill/>
        </p:spPr>
        <p:txBody>
          <a:bodyPr wrap="square" rtlCol="0">
            <a:spAutoFit/>
          </a:bodyPr>
          <a:lstStyle/>
          <a:p>
            <a:pPr algn="ctr" defTabSz="3160166"/>
            <a:r>
              <a:rPr lang="en-US" sz="3200" dirty="0">
                <a:solidFill>
                  <a:srgbClr val="000000"/>
                </a:solidFill>
                <a:cs typeface="Helvetica" panose="020B0604020202020204" pitchFamily="34" charset="0"/>
              </a:rPr>
              <a:t>Plate settlers</a:t>
            </a:r>
          </a:p>
        </p:txBody>
      </p:sp>
      <p:sp>
        <p:nvSpPr>
          <p:cNvPr id="12" name="TextBox 11"/>
          <p:cNvSpPr txBox="1"/>
          <p:nvPr/>
        </p:nvSpPr>
        <p:spPr>
          <a:xfrm rot="775392">
            <a:off x="4370084" y="2093294"/>
            <a:ext cx="3280457" cy="584775"/>
          </a:xfrm>
          <a:prstGeom prst="rect">
            <a:avLst/>
          </a:prstGeom>
          <a:noFill/>
        </p:spPr>
        <p:txBody>
          <a:bodyPr wrap="square" rtlCol="0">
            <a:spAutoFit/>
          </a:bodyPr>
          <a:lstStyle/>
          <a:p>
            <a:pPr algn="ctr" defTabSz="3160166"/>
            <a:r>
              <a:rPr lang="en-US" sz="3200" dirty="0">
                <a:solidFill>
                  <a:srgbClr val="000000"/>
                </a:solidFill>
                <a:cs typeface="Helvetica" panose="020B0604020202020204" pitchFamily="34" charset="0"/>
              </a:rPr>
              <a:t>Effluent manifold</a:t>
            </a:r>
          </a:p>
        </p:txBody>
      </p:sp>
      <p:sp>
        <p:nvSpPr>
          <p:cNvPr id="13" name="TextBox 12"/>
          <p:cNvSpPr txBox="1"/>
          <p:nvPr/>
        </p:nvSpPr>
        <p:spPr>
          <a:xfrm rot="775392">
            <a:off x="4369139" y="4898527"/>
            <a:ext cx="3355047" cy="584775"/>
          </a:xfrm>
          <a:prstGeom prst="rect">
            <a:avLst/>
          </a:prstGeom>
          <a:noFill/>
        </p:spPr>
        <p:txBody>
          <a:bodyPr wrap="square" rtlCol="0">
            <a:spAutoFit/>
          </a:bodyPr>
          <a:lstStyle/>
          <a:p>
            <a:pPr algn="ctr" defTabSz="3160166"/>
            <a:r>
              <a:rPr lang="en-US" sz="3200" dirty="0">
                <a:solidFill>
                  <a:srgbClr val="000000"/>
                </a:solidFill>
                <a:cs typeface="Helvetica" panose="020B0604020202020204" pitchFamily="34" charset="0"/>
              </a:rPr>
              <a:t>Influent manifold</a:t>
            </a:r>
          </a:p>
        </p:txBody>
      </p:sp>
      <p:sp>
        <p:nvSpPr>
          <p:cNvPr id="14" name="TextBox 13"/>
          <p:cNvSpPr txBox="1"/>
          <p:nvPr/>
        </p:nvSpPr>
        <p:spPr>
          <a:xfrm>
            <a:off x="-1" y="1733871"/>
            <a:ext cx="2789121" cy="584775"/>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Plate settler modules that can be removed by an operator</a:t>
            </a:r>
          </a:p>
        </p:txBody>
      </p:sp>
      <p:cxnSp>
        <p:nvCxnSpPr>
          <p:cNvPr id="15" name="Straight Arrow Connector 14"/>
          <p:cNvCxnSpPr>
            <a:stCxn id="14" idx="3"/>
          </p:cNvCxnSpPr>
          <p:nvPr/>
        </p:nvCxnSpPr>
        <p:spPr>
          <a:xfrm>
            <a:off x="2789120" y="2026259"/>
            <a:ext cx="1360926" cy="902956"/>
          </a:xfrm>
          <a:prstGeom prst="straightConnector1">
            <a:avLst/>
          </a:prstGeom>
          <a:noFill/>
          <a:ln w="38100" cap="flat" cmpd="sng" algn="ctr">
            <a:solidFill>
              <a:srgbClr val="0300BE">
                <a:shade val="95000"/>
                <a:satMod val="105000"/>
              </a:srgbClr>
            </a:solidFill>
            <a:prstDash val="solid"/>
            <a:tailEnd type="arrow"/>
          </a:ln>
          <a:effectLst/>
        </p:spPr>
      </p:cxnSp>
      <p:sp>
        <p:nvSpPr>
          <p:cNvPr id="16" name="TextBox 15"/>
          <p:cNvSpPr txBox="1"/>
          <p:nvPr/>
        </p:nvSpPr>
        <p:spPr>
          <a:xfrm>
            <a:off x="228600" y="4562645"/>
            <a:ext cx="2713763" cy="338554"/>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Diffusers that create a line jet</a:t>
            </a:r>
          </a:p>
        </p:txBody>
      </p:sp>
      <p:cxnSp>
        <p:nvCxnSpPr>
          <p:cNvPr id="17" name="Straight Arrow Connector 16"/>
          <p:cNvCxnSpPr>
            <a:stCxn id="16" idx="3"/>
          </p:cNvCxnSpPr>
          <p:nvPr/>
        </p:nvCxnSpPr>
        <p:spPr>
          <a:xfrm>
            <a:off x="2942363" y="4731922"/>
            <a:ext cx="2147797" cy="599617"/>
          </a:xfrm>
          <a:prstGeom prst="straightConnector1">
            <a:avLst/>
          </a:prstGeom>
          <a:noFill/>
          <a:ln w="38100" cap="flat" cmpd="sng" algn="ctr">
            <a:solidFill>
              <a:srgbClr val="0300BE">
                <a:shade val="95000"/>
                <a:satMod val="105000"/>
              </a:srgbClr>
            </a:solidFill>
            <a:prstDash val="solid"/>
            <a:tailEnd type="arrow"/>
          </a:ln>
          <a:effectLst/>
        </p:spPr>
      </p:cxnSp>
    </p:spTree>
    <p:extLst>
      <p:ext uri="{BB962C8B-B14F-4D97-AF65-F5344CB8AC3E}">
        <p14:creationId xmlns:p14="http://schemas.microsoft.com/office/powerpoint/2010/main" val="411863820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E934B4E-B711-4A76-A251-0CA5583BFE04}"/>
              </a:ext>
            </a:extLst>
          </p:cNvPr>
          <p:cNvPicPr>
            <a:picLocks noChangeAspect="1"/>
          </p:cNvPicPr>
          <p:nvPr/>
        </p:nvPicPr>
        <p:blipFill>
          <a:blip r:embed="rId2"/>
          <a:stretch>
            <a:fillRect/>
          </a:stretch>
        </p:blipFill>
        <p:spPr>
          <a:xfrm>
            <a:off x="10305618" y="0"/>
            <a:ext cx="1886382" cy="1371600"/>
          </a:xfrm>
          <a:prstGeom prst="rect">
            <a:avLst/>
          </a:prstGeom>
        </p:spPr>
      </p:pic>
      <p:sp>
        <p:nvSpPr>
          <p:cNvPr id="4" name="Line 5"/>
          <p:cNvSpPr>
            <a:spLocks noChangeShapeType="1"/>
          </p:cNvSpPr>
          <p:nvPr/>
        </p:nvSpPr>
        <p:spPr bwMode="auto">
          <a:xfrm rot="1800000" flipV="1">
            <a:off x="3903588" y="1640982"/>
            <a:ext cx="0" cy="4286250"/>
          </a:xfrm>
          <a:prstGeom prst="line">
            <a:avLst/>
          </a:prstGeom>
          <a:noFill/>
          <a:ln w="152400">
            <a:solidFill>
              <a:schemeClr val="tx1"/>
            </a:solidFill>
            <a:round/>
            <a:headEnd type="none" w="lg" len="med"/>
            <a:tailEnd type="none" w="lg" len="med"/>
          </a:ln>
          <a:effectLst/>
        </p:spPr>
        <p:txBody>
          <a:bodyPr anchor="ctr">
            <a:spAutoFit/>
          </a:bodyPr>
          <a:lstStyle/>
          <a:p>
            <a:endParaRPr lang="en-US"/>
          </a:p>
        </p:txBody>
      </p:sp>
      <p:sp>
        <p:nvSpPr>
          <p:cNvPr id="5" name="Line 6"/>
          <p:cNvSpPr>
            <a:spLocks noChangeShapeType="1"/>
          </p:cNvSpPr>
          <p:nvPr/>
        </p:nvSpPr>
        <p:spPr bwMode="auto">
          <a:xfrm rot="1800000" flipV="1">
            <a:off x="5351388" y="1640982"/>
            <a:ext cx="0" cy="4286250"/>
          </a:xfrm>
          <a:prstGeom prst="line">
            <a:avLst/>
          </a:prstGeom>
          <a:noFill/>
          <a:ln w="152400">
            <a:solidFill>
              <a:schemeClr val="tx1"/>
            </a:solidFill>
            <a:round/>
            <a:headEnd type="none" w="lg" len="med"/>
            <a:tailEnd type="none" w="lg" len="med"/>
          </a:ln>
          <a:effectLst/>
        </p:spPr>
        <p:txBody>
          <a:bodyPr wrap="none" anchor="ctr">
            <a:spAutoFit/>
          </a:bodyPr>
          <a:lstStyle/>
          <a:p>
            <a:endParaRPr lang="en-US"/>
          </a:p>
        </p:txBody>
      </p:sp>
      <p:sp>
        <p:nvSpPr>
          <p:cNvPr id="29" name="Title 28"/>
          <p:cNvSpPr>
            <a:spLocks noGrp="1"/>
          </p:cNvSpPr>
          <p:nvPr>
            <p:ph type="title"/>
          </p:nvPr>
        </p:nvSpPr>
        <p:spPr>
          <a:xfrm>
            <a:off x="457199" y="228600"/>
            <a:ext cx="8858451" cy="1143000"/>
          </a:xfrm>
        </p:spPr>
        <p:txBody>
          <a:bodyPr/>
          <a:lstStyle/>
          <a:p>
            <a:r>
              <a:rPr lang="en-US" dirty="0"/>
              <a:t>Plate Settler Spacing Constraints: Floc Rollup</a:t>
            </a:r>
          </a:p>
        </p:txBody>
      </p:sp>
      <p:sp>
        <p:nvSpPr>
          <p:cNvPr id="777264" name="Freeform 48"/>
          <p:cNvSpPr>
            <a:spLocks/>
          </p:cNvSpPr>
          <p:nvPr/>
        </p:nvSpPr>
        <p:spPr bwMode="auto">
          <a:xfrm>
            <a:off x="4283736" y="3082432"/>
            <a:ext cx="1077181" cy="766273"/>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sp>
        <p:nvSpPr>
          <p:cNvPr id="78" name="Line 5"/>
          <p:cNvSpPr>
            <a:spLocks noChangeShapeType="1"/>
          </p:cNvSpPr>
          <p:nvPr/>
        </p:nvSpPr>
        <p:spPr bwMode="auto">
          <a:xfrm rot="1800000" flipV="1">
            <a:off x="7693072" y="1632190"/>
            <a:ext cx="0" cy="4286250"/>
          </a:xfrm>
          <a:prstGeom prst="line">
            <a:avLst/>
          </a:prstGeom>
          <a:noFill/>
          <a:ln w="152400">
            <a:solidFill>
              <a:schemeClr val="tx1"/>
            </a:solidFill>
            <a:round/>
            <a:headEnd type="none" w="lg" len="med"/>
            <a:tailEnd type="none" w="lg" len="med"/>
          </a:ln>
          <a:effectLst/>
        </p:spPr>
        <p:txBody>
          <a:bodyPr anchor="ctr">
            <a:spAutoFit/>
          </a:bodyPr>
          <a:lstStyle/>
          <a:p>
            <a:endParaRPr lang="en-US"/>
          </a:p>
        </p:txBody>
      </p:sp>
      <p:sp>
        <p:nvSpPr>
          <p:cNvPr id="79" name="Line 6"/>
          <p:cNvSpPr>
            <a:spLocks noChangeShapeType="1"/>
          </p:cNvSpPr>
          <p:nvPr/>
        </p:nvSpPr>
        <p:spPr bwMode="auto">
          <a:xfrm rot="1800000" flipV="1">
            <a:off x="8244088" y="1632190"/>
            <a:ext cx="0" cy="4286250"/>
          </a:xfrm>
          <a:prstGeom prst="line">
            <a:avLst/>
          </a:prstGeom>
          <a:noFill/>
          <a:ln w="152400">
            <a:solidFill>
              <a:schemeClr val="tx1"/>
            </a:solidFill>
            <a:round/>
            <a:headEnd type="none" w="lg" len="med"/>
            <a:tailEnd type="none" w="lg" len="med"/>
          </a:ln>
          <a:effectLst/>
        </p:spPr>
        <p:txBody>
          <a:bodyPr wrap="none" anchor="ctr">
            <a:spAutoFit/>
          </a:bodyPr>
          <a:lstStyle/>
          <a:p>
            <a:endParaRPr lang="en-US"/>
          </a:p>
        </p:txBody>
      </p:sp>
      <p:sp>
        <p:nvSpPr>
          <p:cNvPr id="80" name="Freeform 48"/>
          <p:cNvSpPr>
            <a:spLocks/>
          </p:cNvSpPr>
          <p:nvPr/>
        </p:nvSpPr>
        <p:spPr bwMode="auto">
          <a:xfrm>
            <a:off x="8002885" y="3073640"/>
            <a:ext cx="316517" cy="766273"/>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pic>
        <p:nvPicPr>
          <p:cNvPr id="329" name="Picture 56"/>
          <p:cNvPicPr>
            <a:picLocks noChangeAspect="1" noChangeArrowheads="1"/>
          </p:cNvPicPr>
          <p:nvPr/>
        </p:nvPicPr>
        <p:blipFill>
          <a:blip r:embed="rId3" cstate="print">
            <a:lum bright="-22000" contrast="54000"/>
            <a:extLst>
              <a:ext uri="{28A0092B-C50C-407E-A947-70E740481C1C}">
                <a14:useLocalDpi xmlns:a14="http://schemas.microsoft.com/office/drawing/2010/main" val="0"/>
              </a:ext>
            </a:extLst>
          </a:blip>
          <a:srcRect/>
          <a:stretch>
            <a:fillRect/>
          </a:stretch>
        </p:blipFill>
        <p:spPr bwMode="auto">
          <a:xfrm>
            <a:off x="3199164" y="5475846"/>
            <a:ext cx="319637" cy="319637"/>
          </a:xfrm>
          <a:prstGeom prst="rect">
            <a:avLst/>
          </a:prstGeom>
          <a:noFill/>
          <a:ln w="9525">
            <a:noFill/>
            <a:miter lim="800000"/>
            <a:headEnd/>
            <a:tailEnd/>
          </a:ln>
          <a:effectLst/>
        </p:spPr>
      </p:pic>
      <p:pic>
        <p:nvPicPr>
          <p:cNvPr id="330" name="Picture 56"/>
          <p:cNvPicPr>
            <a:picLocks noChangeAspect="1" noChangeArrowheads="1"/>
          </p:cNvPicPr>
          <p:nvPr/>
        </p:nvPicPr>
        <p:blipFill>
          <a:blip r:embed="rId3" cstate="print">
            <a:lum bright="-22000" contrast="54000"/>
            <a:extLst>
              <a:ext uri="{28A0092B-C50C-407E-A947-70E740481C1C}">
                <a14:useLocalDpi xmlns:a14="http://schemas.microsoft.com/office/drawing/2010/main" val="0"/>
              </a:ext>
            </a:extLst>
          </a:blip>
          <a:srcRect/>
          <a:stretch>
            <a:fillRect/>
          </a:stretch>
        </p:blipFill>
        <p:spPr bwMode="auto">
          <a:xfrm>
            <a:off x="6745583" y="5522739"/>
            <a:ext cx="205153" cy="205153"/>
          </a:xfrm>
          <a:prstGeom prst="rect">
            <a:avLst/>
          </a:prstGeom>
          <a:noFill/>
          <a:ln w="9525">
            <a:noFill/>
            <a:miter lim="800000"/>
            <a:headEnd/>
            <a:tailEnd/>
          </a:ln>
          <a:effectLst/>
        </p:spPr>
      </p:pic>
      <p:sp>
        <p:nvSpPr>
          <p:cNvPr id="2" name="TextBox 1"/>
          <p:cNvSpPr txBox="1"/>
          <p:nvPr/>
        </p:nvSpPr>
        <p:spPr>
          <a:xfrm>
            <a:off x="298108" y="5903893"/>
            <a:ext cx="8858451" cy="954107"/>
          </a:xfrm>
          <a:prstGeom prst="rect">
            <a:avLst/>
          </a:prstGeom>
          <a:noFill/>
        </p:spPr>
        <p:txBody>
          <a:bodyPr wrap="none" rtlCol="0">
            <a:spAutoFit/>
          </a:bodyPr>
          <a:lstStyle/>
          <a:p>
            <a:r>
              <a:rPr lang="en-US" dirty="0"/>
              <a:t>Why do we care? – What is the connection to sustainability?</a:t>
            </a:r>
          </a:p>
          <a:p>
            <a:r>
              <a:rPr lang="en-US" dirty="0"/>
              <a:t>Why not use the standard design?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nodeType="clickEffect">
                                  <p:stCondLst>
                                    <p:cond delay="0"/>
                                  </p:stCondLst>
                                  <p:childTnLst>
                                    <p:animMotion origin="layout" path="M 4.58333E-6 -3.7037E-6 L 0.21028 -0.4699 " pathEditMode="relative" rAng="0" ptsTypes="AA">
                                      <p:cBhvr>
                                        <p:cTn id="6" dur="3000" fill="hold"/>
                                        <p:tgtEl>
                                          <p:spTgt spid="329"/>
                                        </p:tgtEl>
                                        <p:attrNameLst>
                                          <p:attrName>ppt_x</p:attrName>
                                          <p:attrName>ppt_y</p:attrName>
                                        </p:attrNameLst>
                                      </p:cBhvr>
                                      <p:rCtr x="10508" y="-23495"/>
                                    </p:animMotion>
                                  </p:childTnLst>
                                </p:cTn>
                              </p:par>
                            </p:childTnLst>
                          </p:cTn>
                        </p:par>
                        <p:par>
                          <p:cTn id="7" fill="hold">
                            <p:stCondLst>
                              <p:cond delay="3000"/>
                            </p:stCondLst>
                            <p:childTnLst>
                              <p:par>
                                <p:cTn id="8" presetID="8" presetClass="emph" presetSubtype="0" fill="hold" nodeType="afterEffect">
                                  <p:stCondLst>
                                    <p:cond delay="0"/>
                                  </p:stCondLst>
                                  <p:childTnLst>
                                    <p:animRot by="-60000000">
                                      <p:cBhvr>
                                        <p:cTn id="9" dur="5000" fill="hold"/>
                                        <p:tgtEl>
                                          <p:spTgt spid="329"/>
                                        </p:tgtEl>
                                        <p:attrNameLst>
                                          <p:attrName>r</p:attrName>
                                        </p:attrNameLst>
                                      </p:cBhvr>
                                    </p:animRot>
                                  </p:childTnLst>
                                </p:cTn>
                              </p:par>
                              <p:par>
                                <p:cTn id="10" presetID="0" presetClass="path" presetSubtype="0" fill="hold" nodeType="withEffect">
                                  <p:stCondLst>
                                    <p:cond delay="0"/>
                                  </p:stCondLst>
                                  <p:childTnLst>
                                    <p:animMotion origin="layout" path="M 0.21029 -0.46991 L 0.06394 -0.01644 " pathEditMode="relative" rAng="0" ptsTypes="AA">
                                      <p:cBhvr>
                                        <p:cTn id="11" dur="5000" fill="hold"/>
                                        <p:tgtEl>
                                          <p:spTgt spid="329"/>
                                        </p:tgtEl>
                                        <p:attrNameLst>
                                          <p:attrName>ppt_x</p:attrName>
                                          <p:attrName>ppt_y</p:attrName>
                                        </p:attrNameLst>
                                      </p:cBhvr>
                                      <p:rCtr x="-7552" y="22662"/>
                                    </p:animMotion>
                                  </p:childTnLst>
                                </p:cTn>
                              </p:par>
                            </p:childTnLst>
                          </p:cTn>
                        </p:par>
                        <p:par>
                          <p:cTn id="12" fill="hold">
                            <p:stCondLst>
                              <p:cond delay="8000"/>
                            </p:stCondLst>
                            <p:childTnLst>
                              <p:par>
                                <p:cTn id="13" presetID="42" presetClass="path" presetSubtype="0" fill="hold" nodeType="afterEffect">
                                  <p:stCondLst>
                                    <p:cond delay="0"/>
                                  </p:stCondLst>
                                  <p:childTnLst>
                                    <p:animMotion origin="layout" path="M 0.06393 -0.01644 L 0.06628 0.31782 " pathEditMode="relative" rAng="0" ptsTypes="AA">
                                      <p:cBhvr>
                                        <p:cTn id="14" dur="3000" fill="hold"/>
                                        <p:tgtEl>
                                          <p:spTgt spid="329"/>
                                        </p:tgtEl>
                                        <p:attrNameLst>
                                          <p:attrName>ppt_x</p:attrName>
                                          <p:attrName>ppt_y</p:attrName>
                                        </p:attrNameLst>
                                      </p:cBhvr>
                                      <p:rCtr x="117" y="16713"/>
                                    </p:animMotion>
                                  </p:childTnLst>
                                </p:cTn>
                              </p:par>
                              <p:par>
                                <p:cTn id="15" presetID="8" presetClass="emph" presetSubtype="0" decel="50000" fill="hold" nodeType="withEffect">
                                  <p:stCondLst>
                                    <p:cond delay="0"/>
                                  </p:stCondLst>
                                  <p:childTnLst>
                                    <p:animRot by="-21600000">
                                      <p:cBhvr>
                                        <p:cTn id="16" dur="3000" fill="hold"/>
                                        <p:tgtEl>
                                          <p:spTgt spid="329"/>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0" presetClass="path" presetSubtype="0" fill="hold" nodeType="clickEffect">
                                  <p:stCondLst>
                                    <p:cond delay="0"/>
                                  </p:stCondLst>
                                  <p:childTnLst>
                                    <p:animMotion origin="layout" path="M 0.00065 -0.00023 L 0.15729 -0.4419 " pathEditMode="relative" rAng="0" ptsTypes="AA">
                                      <p:cBhvr>
                                        <p:cTn id="20" dur="3000" fill="hold"/>
                                        <p:tgtEl>
                                          <p:spTgt spid="330"/>
                                        </p:tgtEl>
                                        <p:attrNameLst>
                                          <p:attrName>ppt_x</p:attrName>
                                          <p:attrName>ppt_y</p:attrName>
                                        </p:attrNameLst>
                                      </p:cBhvr>
                                      <p:rCtr x="7826" y="-22083"/>
                                    </p:animMotion>
                                  </p:childTnLst>
                                </p:cTn>
                              </p:par>
                            </p:childTnLst>
                          </p:cTn>
                        </p:par>
                        <p:par>
                          <p:cTn id="21" fill="hold">
                            <p:stCondLst>
                              <p:cond delay="3000"/>
                            </p:stCondLst>
                            <p:childTnLst>
                              <p:par>
                                <p:cTn id="22" presetID="8" presetClass="emph" presetSubtype="0" fill="hold" nodeType="afterEffect">
                                  <p:stCondLst>
                                    <p:cond delay="0"/>
                                  </p:stCondLst>
                                  <p:childTnLst>
                                    <p:animRot by="60000000">
                                      <p:cBhvr>
                                        <p:cTn id="23" dur="3000" fill="hold"/>
                                        <p:tgtEl>
                                          <p:spTgt spid="330"/>
                                        </p:tgtEl>
                                        <p:attrNameLst>
                                          <p:attrName>r</p:attrName>
                                        </p:attrNameLst>
                                      </p:cBhvr>
                                    </p:animRot>
                                  </p:childTnLst>
                                </p:cTn>
                              </p:par>
                              <p:par>
                                <p:cTn id="24" presetID="0" presetClass="path" presetSubtype="0" fill="hold" nodeType="withEffect">
                                  <p:stCondLst>
                                    <p:cond delay="0"/>
                                  </p:stCondLst>
                                  <p:childTnLst>
                                    <p:animMotion origin="layout" path="M 0.15729 -0.4419 L 0.29232 -0.85741 " pathEditMode="relative" rAng="0" ptsTypes="AA">
                                      <p:cBhvr>
                                        <p:cTn id="25" dur="3000" fill="hold"/>
                                        <p:tgtEl>
                                          <p:spTgt spid="330"/>
                                        </p:tgtEl>
                                        <p:attrNameLst>
                                          <p:attrName>ppt_x</p:attrName>
                                          <p:attrName>ppt_y</p:attrName>
                                        </p:attrNameLst>
                                      </p:cBhvr>
                                      <p:rCtr x="6745" y="-20787"/>
                                    </p:animMotion>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9753601" cy="1143000"/>
          </a:xfrm>
        </p:spPr>
        <p:txBody>
          <a:bodyPr/>
          <a:lstStyle/>
          <a:p>
            <a:r>
              <a:rPr lang="en-US" dirty="0"/>
              <a:t>Floc Roll Up Solution Scheme: Another failure mode</a:t>
            </a:r>
          </a:p>
        </p:txBody>
      </p:sp>
      <p:sp>
        <p:nvSpPr>
          <p:cNvPr id="3" name="Content Placeholder 2"/>
          <p:cNvSpPr>
            <a:spLocks noGrp="1"/>
          </p:cNvSpPr>
          <p:nvPr>
            <p:ph idx="1"/>
          </p:nvPr>
        </p:nvSpPr>
        <p:spPr>
          <a:xfrm>
            <a:off x="457200" y="1600200"/>
            <a:ext cx="6312586" cy="4525963"/>
          </a:xfrm>
        </p:spPr>
        <p:txBody>
          <a:bodyPr/>
          <a:lstStyle/>
          <a:p>
            <a:r>
              <a:rPr lang="en-US" sz="2800" dirty="0"/>
              <a:t>Find the velocity gradient next to the plate</a:t>
            </a:r>
          </a:p>
          <a:p>
            <a:r>
              <a:rPr lang="en-US" sz="2800" dirty="0"/>
              <a:t>Find the fluid velocity at the center of the floc</a:t>
            </a:r>
          </a:p>
          <a:p>
            <a:r>
              <a:rPr lang="en-US" sz="2800" dirty="0"/>
              <a:t>Find the terminal velocity of the floc down the plate (for the case of zero velocity fluid)</a:t>
            </a:r>
          </a:p>
          <a:p>
            <a:r>
              <a:rPr lang="en-US" sz="2800" dirty="0"/>
              <a:t>Set those two velocities equal for the critical case of no movement</a:t>
            </a:r>
          </a:p>
          <a:p>
            <a:endParaRPr lang="en-US" sz="2800" dirty="0"/>
          </a:p>
        </p:txBody>
      </p:sp>
      <p:cxnSp>
        <p:nvCxnSpPr>
          <p:cNvPr id="4" name="Straight Arrow Connector 3"/>
          <p:cNvCxnSpPr/>
          <p:nvPr/>
        </p:nvCxnSpPr>
        <p:spPr bwMode="auto">
          <a:xfrm rot="5400000" flipH="1" flipV="1">
            <a:off x="9467157" y="2331797"/>
            <a:ext cx="1559859" cy="537882"/>
          </a:xfrm>
          <a:prstGeom prst="straightConnector1">
            <a:avLst/>
          </a:prstGeom>
          <a:noFill/>
          <a:ln w="38100" cap="flat" cmpd="sng" algn="ctr">
            <a:solidFill>
              <a:schemeClr val="accent3"/>
            </a:solidFill>
            <a:prstDash val="solid"/>
            <a:round/>
            <a:headEnd type="none" w="lg" len="med"/>
            <a:tailEnd type="arrow"/>
          </a:ln>
          <a:effectLst/>
        </p:spPr>
      </p:cxnSp>
      <p:sp>
        <p:nvSpPr>
          <p:cNvPr id="5" name="Line 5"/>
          <p:cNvSpPr>
            <a:spLocks noChangeShapeType="1"/>
          </p:cNvSpPr>
          <p:nvPr/>
        </p:nvSpPr>
        <p:spPr bwMode="auto">
          <a:xfrm rot="1800000" flipV="1">
            <a:off x="8417072" y="1600466"/>
            <a:ext cx="0" cy="4286250"/>
          </a:xfrm>
          <a:prstGeom prst="line">
            <a:avLst/>
          </a:prstGeom>
          <a:noFill/>
          <a:ln w="152400">
            <a:solidFill>
              <a:srgbClr val="663300">
                <a:alpha val="32941"/>
              </a:srgbClr>
            </a:solidFill>
            <a:round/>
            <a:headEnd type="none" w="lg" len="med"/>
            <a:tailEnd type="none" w="lg" len="med"/>
          </a:ln>
          <a:effectLst/>
        </p:spPr>
        <p:txBody>
          <a:bodyPr anchor="ctr">
            <a:spAutoFit/>
          </a:bodyPr>
          <a:lstStyle/>
          <a:p>
            <a:endParaRPr lang="en-US"/>
          </a:p>
        </p:txBody>
      </p:sp>
      <p:sp>
        <p:nvSpPr>
          <p:cNvPr id="6" name="Line 6"/>
          <p:cNvSpPr>
            <a:spLocks noChangeShapeType="1"/>
          </p:cNvSpPr>
          <p:nvPr/>
        </p:nvSpPr>
        <p:spPr bwMode="auto">
          <a:xfrm rot="1800000" flipV="1">
            <a:off x="9864872" y="1600466"/>
            <a:ext cx="0" cy="4286250"/>
          </a:xfrm>
          <a:prstGeom prst="line">
            <a:avLst/>
          </a:prstGeom>
          <a:noFill/>
          <a:ln w="152400">
            <a:solidFill>
              <a:srgbClr val="663300">
                <a:alpha val="32941"/>
              </a:srgbClr>
            </a:solidFill>
            <a:round/>
            <a:headEnd type="none" w="lg" len="med"/>
            <a:tailEnd type="none" w="lg" len="med"/>
          </a:ln>
          <a:effectLst/>
        </p:spPr>
        <p:txBody>
          <a:bodyPr wrap="none" anchor="ctr">
            <a:spAutoFit/>
          </a:bodyPr>
          <a:lstStyle/>
          <a:p>
            <a:endParaRPr lang="en-US"/>
          </a:p>
        </p:txBody>
      </p:sp>
      <p:sp>
        <p:nvSpPr>
          <p:cNvPr id="7" name="Freeform 48"/>
          <p:cNvSpPr>
            <a:spLocks/>
          </p:cNvSpPr>
          <p:nvPr/>
        </p:nvSpPr>
        <p:spPr bwMode="auto">
          <a:xfrm>
            <a:off x="9353042" y="1731161"/>
            <a:ext cx="1077181" cy="1503287"/>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10458963" y="2716590"/>
            <a:ext cx="410690" cy="523220"/>
          </a:xfrm>
          <a:prstGeom prst="rect">
            <a:avLst/>
          </a:prstGeom>
          <a:noFill/>
        </p:spPr>
        <p:txBody>
          <a:bodyPr wrap="none" rtlCol="0">
            <a:spAutoFit/>
          </a:bodyPr>
          <a:lstStyle/>
          <a:p>
            <a:r>
              <a:rPr lang="en-US" dirty="0">
                <a:latin typeface="Symbol" pitchFamily="18" charset="2"/>
              </a:rPr>
              <a:t>a</a:t>
            </a:r>
          </a:p>
        </p:txBody>
      </p:sp>
      <p:sp>
        <p:nvSpPr>
          <p:cNvPr id="9" name="Freeform 8"/>
          <p:cNvSpPr/>
          <p:nvPr/>
        </p:nvSpPr>
        <p:spPr bwMode="auto">
          <a:xfrm>
            <a:off x="7961085" y="4483328"/>
            <a:ext cx="1066809" cy="806825"/>
          </a:xfrm>
          <a:custGeom>
            <a:avLst/>
            <a:gdLst>
              <a:gd name="connsiteX0" fmla="*/ 0 w 1102659"/>
              <a:gd name="connsiteY0" fmla="*/ 1246094 h 1246094"/>
              <a:gd name="connsiteX1" fmla="*/ 8965 w 1102659"/>
              <a:gd name="connsiteY1" fmla="*/ 0 h 1246094"/>
              <a:gd name="connsiteX2" fmla="*/ 1093694 w 1102659"/>
              <a:gd name="connsiteY2" fmla="*/ 0 h 1246094"/>
              <a:gd name="connsiteX3" fmla="*/ 1102659 w 1102659"/>
              <a:gd name="connsiteY3" fmla="*/ 1237129 h 1246094"/>
            </a:gdLst>
            <a:ahLst/>
            <a:cxnLst>
              <a:cxn ang="0">
                <a:pos x="connsiteX0" y="connsiteY0"/>
              </a:cxn>
              <a:cxn ang="0">
                <a:pos x="connsiteX1" y="connsiteY1"/>
              </a:cxn>
              <a:cxn ang="0">
                <a:pos x="connsiteX2" y="connsiteY2"/>
              </a:cxn>
              <a:cxn ang="0">
                <a:pos x="connsiteX3" y="connsiteY3"/>
              </a:cxn>
            </a:cxnLst>
            <a:rect l="l" t="t" r="r" b="b"/>
            <a:pathLst>
              <a:path w="1102659" h="1246094">
                <a:moveTo>
                  <a:pt x="0" y="1246094"/>
                </a:moveTo>
                <a:cubicBezTo>
                  <a:pt x="2988" y="830729"/>
                  <a:pt x="5977" y="415365"/>
                  <a:pt x="8965" y="0"/>
                </a:cubicBezTo>
                <a:lnTo>
                  <a:pt x="1093694" y="0"/>
                </a:lnTo>
                <a:cubicBezTo>
                  <a:pt x="1096682" y="412376"/>
                  <a:pt x="1099671" y="824753"/>
                  <a:pt x="1102659" y="1237129"/>
                </a:cubicBezTo>
              </a:path>
            </a:pathLst>
          </a:custGeom>
          <a:noFill/>
          <a:ln w="38100" cap="flat" cmpd="sng" algn="ctr">
            <a:solidFill>
              <a:schemeClr val="accent1"/>
            </a:solidFill>
            <a:prstDash val="solid"/>
            <a:round/>
            <a:headEnd type="none" w="lg" len="med"/>
            <a:tailEnd type="none" w="lg" len="med"/>
          </a:ln>
          <a:effectLst/>
          <a:scene3d>
            <a:camera prst="orthographicFront">
              <a:rot lat="0" lon="0" rev="19799999"/>
            </a:camera>
            <a:lightRig rig="threePt" dir="t"/>
          </a:scene3d>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0" name="Straight Arrow Connector 9"/>
          <p:cNvCxnSpPr/>
          <p:nvPr/>
        </p:nvCxnSpPr>
        <p:spPr bwMode="auto">
          <a:xfrm rot="5400000" flipH="1" flipV="1">
            <a:off x="7838088" y="4511161"/>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1" name="Straight Arrow Connector 10"/>
          <p:cNvCxnSpPr/>
          <p:nvPr/>
        </p:nvCxnSpPr>
        <p:spPr bwMode="auto">
          <a:xfrm rot="5400000" flipH="1" flipV="1">
            <a:off x="8017383" y="4609773"/>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2" name="Straight Arrow Connector 11"/>
          <p:cNvCxnSpPr/>
          <p:nvPr/>
        </p:nvCxnSpPr>
        <p:spPr bwMode="auto">
          <a:xfrm rot="5400000" flipH="1" flipV="1">
            <a:off x="8187713" y="4708385"/>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3" name="Straight Arrow Connector 12"/>
          <p:cNvCxnSpPr/>
          <p:nvPr/>
        </p:nvCxnSpPr>
        <p:spPr bwMode="auto">
          <a:xfrm rot="5400000" flipH="1" flipV="1">
            <a:off x="8384937" y="4824926"/>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5" name="Straight Arrow Connector 14"/>
          <p:cNvCxnSpPr/>
          <p:nvPr/>
        </p:nvCxnSpPr>
        <p:spPr bwMode="auto">
          <a:xfrm rot="5400000" flipH="1" flipV="1">
            <a:off x="9772738" y="2962535"/>
            <a:ext cx="468036" cy="260648"/>
          </a:xfrm>
          <a:prstGeom prst="straightConnector1">
            <a:avLst/>
          </a:prstGeom>
          <a:noFill/>
          <a:ln w="25400" cap="flat" cmpd="sng" algn="ctr">
            <a:solidFill>
              <a:schemeClr val="accent2"/>
            </a:solidFill>
            <a:prstDash val="solid"/>
            <a:round/>
            <a:headEnd type="none" w="lg" len="med"/>
            <a:tailEnd type="arrow"/>
          </a:ln>
          <a:effectLst/>
        </p:spPr>
      </p:cxnSp>
      <p:grpSp>
        <p:nvGrpSpPr>
          <p:cNvPr id="25" name="Group 24"/>
          <p:cNvGrpSpPr/>
          <p:nvPr/>
        </p:nvGrpSpPr>
        <p:grpSpPr>
          <a:xfrm>
            <a:off x="8993452" y="3297012"/>
            <a:ext cx="1108749" cy="1620215"/>
            <a:chOff x="1767453" y="3358792"/>
            <a:chExt cx="1108749" cy="1620215"/>
          </a:xfrm>
        </p:grpSpPr>
        <p:pic>
          <p:nvPicPr>
            <p:cNvPr id="26" name="Picture 56"/>
            <p:cNvPicPr>
              <a:picLocks noChangeAspect="1" noChangeArrowheads="1"/>
            </p:cNvPicPr>
            <p:nvPr/>
          </p:nvPicPr>
          <p:blipFill>
            <a:blip r:embed="rId7" cstate="print">
              <a:lum bright="-22000" contrast="54000"/>
              <a:extLst>
                <a:ext uri="{28A0092B-C50C-407E-A947-70E740481C1C}">
                  <a14:useLocalDpi xmlns:a14="http://schemas.microsoft.com/office/drawing/2010/main" val="0"/>
                </a:ext>
              </a:extLst>
            </a:blip>
            <a:srcRect/>
            <a:stretch>
              <a:fillRect/>
            </a:stretch>
          </p:blipFill>
          <p:spPr bwMode="auto">
            <a:xfrm>
              <a:off x="2403732" y="3451063"/>
              <a:ext cx="319637" cy="319637"/>
            </a:xfrm>
            <a:prstGeom prst="rect">
              <a:avLst/>
            </a:prstGeom>
            <a:noFill/>
            <a:ln w="9525">
              <a:noFill/>
              <a:miter lim="800000"/>
              <a:headEnd/>
              <a:tailEnd/>
            </a:ln>
            <a:effectLst/>
          </p:spPr>
        </p:pic>
        <p:cxnSp>
          <p:nvCxnSpPr>
            <p:cNvPr id="27" name="Straight Arrow Connector 26"/>
            <p:cNvCxnSpPr/>
            <p:nvPr/>
          </p:nvCxnSpPr>
          <p:spPr bwMode="auto">
            <a:xfrm rot="16200000" flipH="1">
              <a:off x="1883703" y="4297602"/>
              <a:ext cx="1354016" cy="8793"/>
            </a:xfrm>
            <a:prstGeom prst="straightConnector1">
              <a:avLst/>
            </a:prstGeom>
            <a:noFill/>
            <a:ln w="25400" cap="flat" cmpd="sng" algn="ctr">
              <a:solidFill>
                <a:schemeClr val="accent1"/>
              </a:solidFill>
              <a:prstDash val="solid"/>
              <a:round/>
              <a:headEnd type="none" w="lg" len="med"/>
              <a:tailEnd type="arrow"/>
            </a:ln>
            <a:effectLst/>
          </p:spPr>
        </p:cxnSp>
        <p:cxnSp>
          <p:nvCxnSpPr>
            <p:cNvPr id="28" name="Straight Arrow Connector 27"/>
            <p:cNvCxnSpPr/>
            <p:nvPr/>
          </p:nvCxnSpPr>
          <p:spPr bwMode="auto">
            <a:xfrm>
              <a:off x="1976024" y="4652658"/>
              <a:ext cx="609598" cy="311696"/>
            </a:xfrm>
            <a:prstGeom prst="straightConnector1">
              <a:avLst/>
            </a:prstGeom>
            <a:noFill/>
            <a:ln w="25400" cap="flat" cmpd="sng" algn="ctr">
              <a:solidFill>
                <a:schemeClr val="accent1"/>
              </a:solidFill>
              <a:prstDash val="solid"/>
              <a:round/>
              <a:headEnd type="none" w="lg" len="med"/>
              <a:tailEnd type="arrow"/>
            </a:ln>
            <a:effectLst/>
          </p:spPr>
        </p:cxnSp>
        <p:cxnSp>
          <p:nvCxnSpPr>
            <p:cNvPr id="29" name="Straight Arrow Connector 28"/>
            <p:cNvCxnSpPr/>
            <p:nvPr/>
          </p:nvCxnSpPr>
          <p:spPr bwMode="auto">
            <a:xfrm rot="5400000">
              <a:off x="1753578" y="3859744"/>
              <a:ext cx="1019908" cy="567987"/>
            </a:xfrm>
            <a:prstGeom prst="straightConnector1">
              <a:avLst/>
            </a:prstGeom>
            <a:noFill/>
            <a:ln w="25400" cap="flat" cmpd="sng" algn="ctr">
              <a:solidFill>
                <a:schemeClr val="accent1"/>
              </a:solidFill>
              <a:prstDash val="solid"/>
              <a:round/>
              <a:headEnd type="none" w="lg" len="med"/>
              <a:tailEnd type="arrow"/>
            </a:ln>
            <a:effectLst/>
          </p:spPr>
        </p:cxnSp>
        <p:sp>
          <p:nvSpPr>
            <p:cNvPr id="30" name="TextBox 29"/>
            <p:cNvSpPr txBox="1"/>
            <p:nvPr/>
          </p:nvSpPr>
          <p:spPr>
            <a:xfrm rot="17953162">
              <a:off x="1404533" y="3721712"/>
              <a:ext cx="1249060" cy="523220"/>
            </a:xfrm>
            <a:prstGeom prst="rect">
              <a:avLst/>
            </a:prstGeom>
            <a:noFill/>
          </p:spPr>
          <p:txBody>
            <a:bodyPr wrap="none" rtlCol="0">
              <a:spAutoFit/>
            </a:bodyPr>
            <a:lstStyle/>
            <a:p>
              <a:r>
                <a:rPr lang="en-US" dirty="0" err="1">
                  <a:latin typeface="+mj-lt"/>
                </a:rPr>
                <a:t>gsin</a:t>
              </a:r>
              <a:r>
                <a:rPr lang="en-US" dirty="0">
                  <a:latin typeface="Symbol" pitchFamily="18" charset="2"/>
                </a:rPr>
                <a:t>(a)</a:t>
              </a:r>
            </a:p>
          </p:txBody>
        </p:sp>
        <p:sp>
          <p:nvSpPr>
            <p:cNvPr id="31" name="TextBox 30"/>
            <p:cNvSpPr txBox="1"/>
            <p:nvPr/>
          </p:nvSpPr>
          <p:spPr>
            <a:xfrm>
              <a:off x="2512000" y="4045817"/>
              <a:ext cx="364202" cy="523220"/>
            </a:xfrm>
            <a:prstGeom prst="rect">
              <a:avLst/>
            </a:prstGeom>
            <a:noFill/>
          </p:spPr>
          <p:txBody>
            <a:bodyPr wrap="none" rtlCol="0">
              <a:spAutoFit/>
            </a:bodyPr>
            <a:lstStyle/>
            <a:p>
              <a:r>
                <a:rPr lang="en-US" dirty="0"/>
                <a:t>g</a:t>
              </a:r>
            </a:p>
          </p:txBody>
        </p:sp>
        <p:sp>
          <p:nvSpPr>
            <p:cNvPr id="32" name="TextBox 31"/>
            <p:cNvSpPr txBox="1"/>
            <p:nvPr/>
          </p:nvSpPr>
          <p:spPr>
            <a:xfrm>
              <a:off x="2309600" y="4580278"/>
              <a:ext cx="330540" cy="369332"/>
            </a:xfrm>
            <a:prstGeom prst="rect">
              <a:avLst/>
            </a:prstGeom>
            <a:noFill/>
          </p:spPr>
          <p:txBody>
            <a:bodyPr wrap="none" rtlCol="0">
              <a:spAutoFit/>
            </a:bodyPr>
            <a:lstStyle/>
            <a:p>
              <a:r>
                <a:rPr lang="en-US" sz="1800" dirty="0">
                  <a:latin typeface="Symbol" pitchFamily="18" charset="2"/>
                </a:rPr>
                <a:t>a</a:t>
              </a:r>
            </a:p>
          </p:txBody>
        </p:sp>
      </p:grpSp>
      <p:grpSp>
        <p:nvGrpSpPr>
          <p:cNvPr id="17" name="Group 16"/>
          <p:cNvGrpSpPr/>
          <p:nvPr/>
        </p:nvGrpSpPr>
        <p:grpSpPr>
          <a:xfrm>
            <a:off x="7581293" y="5723532"/>
            <a:ext cx="399290" cy="751051"/>
            <a:chOff x="355294" y="5785312"/>
            <a:chExt cx="399290" cy="751051"/>
          </a:xfrm>
        </p:grpSpPr>
        <p:cxnSp>
          <p:nvCxnSpPr>
            <p:cNvPr id="19" name="Straight Arrow Connector 18"/>
            <p:cNvCxnSpPr/>
            <p:nvPr/>
          </p:nvCxnSpPr>
          <p:spPr bwMode="auto">
            <a:xfrm rot="5400000" flipH="1" flipV="1">
              <a:off x="217645" y="5935577"/>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20" name="Straight Arrow Connector 19"/>
            <p:cNvCxnSpPr/>
            <p:nvPr/>
          </p:nvCxnSpPr>
          <p:spPr bwMode="auto">
            <a:xfrm rot="5400000" flipH="1" flipV="1">
              <a:off x="397536" y="6133396"/>
              <a:ext cx="678239" cy="0"/>
            </a:xfrm>
            <a:prstGeom prst="straightConnector1">
              <a:avLst/>
            </a:prstGeom>
            <a:noFill/>
            <a:ln w="25400" cap="flat" cmpd="sng" algn="ctr">
              <a:solidFill>
                <a:schemeClr val="accent1"/>
              </a:solidFill>
              <a:prstDash val="solid"/>
              <a:round/>
              <a:headEnd type="none" w="lg" len="med"/>
              <a:tailEnd type="arrow"/>
            </a:ln>
            <a:effectLst/>
          </p:spPr>
        </p:cxnSp>
        <p:cxnSp>
          <p:nvCxnSpPr>
            <p:cNvPr id="21" name="Straight Arrow Connector 20"/>
            <p:cNvCxnSpPr/>
            <p:nvPr/>
          </p:nvCxnSpPr>
          <p:spPr bwMode="auto">
            <a:xfrm rot="5400000" flipH="1" flipV="1">
              <a:off x="565729" y="6277775"/>
              <a:ext cx="0" cy="377710"/>
            </a:xfrm>
            <a:prstGeom prst="straightConnector1">
              <a:avLst/>
            </a:prstGeom>
            <a:noFill/>
            <a:ln w="25400" cap="flat" cmpd="sng" algn="ctr">
              <a:solidFill>
                <a:schemeClr val="accent1"/>
              </a:solidFill>
              <a:prstDash val="solid"/>
              <a:round/>
              <a:headEnd type="none" w="lg" len="med"/>
              <a:tailEnd type="arrow"/>
            </a:ln>
            <a:effectLst/>
          </p:spPr>
        </p:cxnSp>
        <p:sp>
          <p:nvSpPr>
            <p:cNvPr id="24" name="TextBox 23"/>
            <p:cNvSpPr txBox="1"/>
            <p:nvPr/>
          </p:nvSpPr>
          <p:spPr>
            <a:xfrm>
              <a:off x="355294" y="6167031"/>
              <a:ext cx="330540" cy="369332"/>
            </a:xfrm>
            <a:prstGeom prst="rect">
              <a:avLst/>
            </a:prstGeom>
            <a:noFill/>
          </p:spPr>
          <p:txBody>
            <a:bodyPr wrap="none" rtlCol="0">
              <a:spAutoFit/>
            </a:bodyPr>
            <a:lstStyle/>
            <a:p>
              <a:r>
                <a:rPr lang="en-US" sz="1800" dirty="0">
                  <a:latin typeface="Symbol" pitchFamily="18" charset="2"/>
                </a:rPr>
                <a:t>a</a:t>
              </a:r>
            </a:p>
          </p:txBody>
        </p:sp>
      </p:grpSp>
      <p:pic>
        <p:nvPicPr>
          <p:cNvPr id="51" name="Picture 50"/>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9017652" y="5849363"/>
            <a:ext cx="1414095" cy="496762"/>
          </a:xfrm>
          <a:prstGeom prst="rect">
            <a:avLst/>
          </a:prstGeom>
        </p:spPr>
      </p:pic>
      <p:grpSp>
        <p:nvGrpSpPr>
          <p:cNvPr id="50" name="Group 49"/>
          <p:cNvGrpSpPr/>
          <p:nvPr/>
        </p:nvGrpSpPr>
        <p:grpSpPr>
          <a:xfrm>
            <a:off x="7024836" y="6003200"/>
            <a:ext cx="1593314" cy="200713"/>
            <a:chOff x="5121608" y="6045730"/>
            <a:chExt cx="1593314" cy="200713"/>
          </a:xfrm>
        </p:grpSpPr>
        <p:pic>
          <p:nvPicPr>
            <p:cNvPr id="49" name="Picture 48"/>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6119212" y="6045730"/>
              <a:ext cx="595710" cy="196250"/>
            </a:xfrm>
            <a:prstGeom prst="rect">
              <a:avLst/>
            </a:prstGeom>
            <a:solidFill>
              <a:schemeClr val="bg1"/>
            </a:solidFill>
          </p:spPr>
        </p:pic>
        <p:pic>
          <p:nvPicPr>
            <p:cNvPr id="46" name="Picture 45"/>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121608" y="6050192"/>
              <a:ext cx="627722" cy="196251"/>
            </a:xfrm>
            <a:prstGeom prst="rect">
              <a:avLst/>
            </a:prstGeom>
            <a:solidFill>
              <a:schemeClr val="bg1"/>
            </a:solidFill>
          </p:spPr>
        </p:pic>
      </p:grpSp>
      <p:pic>
        <p:nvPicPr>
          <p:cNvPr id="55" name="Picture 54"/>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8151442" y="4819101"/>
            <a:ext cx="627722" cy="196251"/>
          </a:xfrm>
          <a:prstGeom prst="rect">
            <a:avLst/>
          </a:prstGeom>
          <a:solidFill>
            <a:schemeClr val="bg1"/>
          </a:solidFill>
        </p:spPr>
      </p:pic>
      <p:pic>
        <p:nvPicPr>
          <p:cNvPr id="57" name="Picture 56"/>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9306333" y="3033702"/>
            <a:ext cx="627722" cy="161455"/>
          </a:xfrm>
          <a:prstGeom prst="rect">
            <a:avLst/>
          </a:prstGeom>
          <a:solidFill>
            <a:schemeClr val="bg1"/>
          </a:solidFill>
        </p:spPr>
      </p:pic>
      <p:pic>
        <p:nvPicPr>
          <p:cNvPr id="34" name="Picture 33">
            <a:extLst>
              <a:ext uri="{FF2B5EF4-FFF2-40B4-BE49-F238E27FC236}">
                <a16:creationId xmlns:a16="http://schemas.microsoft.com/office/drawing/2014/main" id="{E6B98563-F9F7-4042-B4F2-7B79B1CA2FF4}"/>
              </a:ext>
            </a:extLst>
          </p:cNvPr>
          <p:cNvPicPr>
            <a:picLocks noChangeAspect="1"/>
          </p:cNvPicPr>
          <p:nvPr/>
        </p:nvPicPr>
        <p:blipFill>
          <a:blip r:embed="rId12"/>
          <a:stretch>
            <a:fillRect/>
          </a:stretch>
        </p:blipFill>
        <p:spPr>
          <a:xfrm>
            <a:off x="10305618" y="0"/>
            <a:ext cx="1886382" cy="13716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Minimum Plate Settler Spacing</a:t>
            </a:r>
          </a:p>
        </p:txBody>
      </p:sp>
      <p:pic>
        <p:nvPicPr>
          <p:cNvPr id="1836034" name="Picture 2">
            <a:extLst>
              <a:ext uri="{FF2B5EF4-FFF2-40B4-BE49-F238E27FC236}">
                <a16:creationId xmlns:a16="http://schemas.microsoft.com/office/drawing/2014/main" id="{D4AF0BA3-F95C-4857-9ADD-8ED728AE60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405" y="1556347"/>
            <a:ext cx="4838700" cy="364807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descr="\documentclass{article}&#10;\usepackage{amsmath}&#10;\pagestyle{empty}&#10;\begin{document}&#10;&#10;$$S_{min} \approx \frac{3 \bar v_{z_{Plate}}}{\sin^2 \alpha}  &#10;\left( \frac{18 \nu}{g D_{cp}} \frac{\rho_{H_2O}}{\rho_{cp} - \rho_{H_2O}} &#10;\right)$$&#10;&#10;&#10;\end{document}" title="IguanaTex Bitmap Display">
            <a:extLst>
              <a:ext uri="{FF2B5EF4-FFF2-40B4-BE49-F238E27FC236}">
                <a16:creationId xmlns:a16="http://schemas.microsoft.com/office/drawing/2014/main" id="{FB601207-EDB8-492C-8960-2FA675C782E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064692" y="2676224"/>
            <a:ext cx="5046204" cy="775896"/>
          </a:xfrm>
          <a:prstGeom prst="rect">
            <a:avLst/>
          </a:prstGeom>
        </p:spPr>
      </p:pic>
      <p:sp>
        <p:nvSpPr>
          <p:cNvPr id="29" name="TextBox 28">
            <a:extLst>
              <a:ext uri="{FF2B5EF4-FFF2-40B4-BE49-F238E27FC236}">
                <a16:creationId xmlns:a16="http://schemas.microsoft.com/office/drawing/2014/main" id="{848327A3-61FB-4BC9-BCBB-85B056151799}"/>
              </a:ext>
            </a:extLst>
          </p:cNvPr>
          <p:cNvSpPr txBox="1"/>
          <p:nvPr/>
        </p:nvSpPr>
        <p:spPr>
          <a:xfrm>
            <a:off x="6096000" y="1751343"/>
            <a:ext cx="4588115" cy="523220"/>
          </a:xfrm>
          <a:prstGeom prst="rect">
            <a:avLst/>
          </a:prstGeom>
          <a:noFill/>
        </p:spPr>
        <p:txBody>
          <a:bodyPr wrap="none" rtlCol="0">
            <a:spAutoFit/>
          </a:bodyPr>
          <a:lstStyle/>
          <a:p>
            <a:r>
              <a:rPr lang="en-US" dirty="0"/>
              <a:t>Assume fractal dimension of 2</a:t>
            </a:r>
          </a:p>
        </p:txBody>
      </p:sp>
      <p:sp>
        <p:nvSpPr>
          <p:cNvPr id="32" name="TextBox 31">
            <a:extLst>
              <a:ext uri="{FF2B5EF4-FFF2-40B4-BE49-F238E27FC236}">
                <a16:creationId xmlns:a16="http://schemas.microsoft.com/office/drawing/2014/main" id="{9D8FE466-E240-49C7-A389-73FD22BA7E68}"/>
              </a:ext>
            </a:extLst>
          </p:cNvPr>
          <p:cNvSpPr txBox="1"/>
          <p:nvPr/>
        </p:nvSpPr>
        <p:spPr>
          <a:xfrm>
            <a:off x="698205" y="5584299"/>
            <a:ext cx="10465981" cy="954107"/>
          </a:xfrm>
          <a:prstGeom prst="rect">
            <a:avLst/>
          </a:prstGeom>
          <a:noFill/>
        </p:spPr>
        <p:txBody>
          <a:bodyPr wrap="square" rtlCol="0">
            <a:spAutoFit/>
          </a:bodyPr>
          <a:lstStyle/>
          <a:p>
            <a:r>
              <a:rPr lang="en-US" dirty="0"/>
              <a:t>Given that AguaClara uses a lower </a:t>
            </a:r>
            <a:r>
              <a:rPr lang="en-US" dirty="0" err="1"/>
              <a:t>upflow</a:t>
            </a:r>
            <a:r>
              <a:rPr lang="en-US" dirty="0"/>
              <a:t> velocity,           , than many plate settler designs it is okay to use more closely spaced plates, S.</a:t>
            </a:r>
          </a:p>
        </p:txBody>
      </p:sp>
      <p:pic>
        <p:nvPicPr>
          <p:cNvPr id="36" name="Picture 35" descr="\documentclass{article}&#10;\usepackage{amsmath}&#10;\pagestyle{empty}&#10;\begin{document}&#10;&#10;$$ \bar v_{z_{Plate}}$$&#10;&#10;&#10;\end{document}" title="IguanaTex Bitmap Display">
            <a:extLst>
              <a:ext uri="{FF2B5EF4-FFF2-40B4-BE49-F238E27FC236}">
                <a16:creationId xmlns:a16="http://schemas.microsoft.com/office/drawing/2014/main" id="{A7532DA2-6ECD-4DBB-BDEC-BE40C630C01E}"/>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8175780" y="5725711"/>
            <a:ext cx="824027" cy="271467"/>
          </a:xfrm>
          <a:prstGeom prst="rect">
            <a:avLst/>
          </a:prstGeom>
        </p:spPr>
      </p:pic>
      <p:sp>
        <p:nvSpPr>
          <p:cNvPr id="41" name="TextBox 40">
            <a:extLst>
              <a:ext uri="{FF2B5EF4-FFF2-40B4-BE49-F238E27FC236}">
                <a16:creationId xmlns:a16="http://schemas.microsoft.com/office/drawing/2014/main" id="{0569A586-2F83-460D-9A52-983DC9ABCAC6}"/>
              </a:ext>
            </a:extLst>
          </p:cNvPr>
          <p:cNvSpPr txBox="1"/>
          <p:nvPr/>
        </p:nvSpPr>
        <p:spPr>
          <a:xfrm>
            <a:off x="5844363" y="3916658"/>
            <a:ext cx="5681331" cy="1384995"/>
          </a:xfrm>
          <a:prstGeom prst="rect">
            <a:avLst/>
          </a:prstGeom>
          <a:noFill/>
        </p:spPr>
        <p:txBody>
          <a:bodyPr wrap="square" rtlCol="0">
            <a:spAutoFit/>
          </a:bodyPr>
          <a:lstStyle/>
          <a:p>
            <a:r>
              <a:rPr lang="en-US" dirty="0"/>
              <a:t>This failure mode will show up only with very low density core particles and cold water</a:t>
            </a:r>
          </a:p>
        </p:txBody>
      </p:sp>
      <p:cxnSp>
        <p:nvCxnSpPr>
          <p:cNvPr id="42" name="Straight Arrow Connector 41">
            <a:extLst>
              <a:ext uri="{FF2B5EF4-FFF2-40B4-BE49-F238E27FC236}">
                <a16:creationId xmlns:a16="http://schemas.microsoft.com/office/drawing/2014/main" id="{05715EBF-C6EB-40F8-A307-F10659C719A8}"/>
              </a:ext>
            </a:extLst>
          </p:cNvPr>
          <p:cNvCxnSpPr>
            <a:cxnSpLocks/>
            <a:stCxn id="41" idx="1"/>
          </p:cNvCxnSpPr>
          <p:nvPr/>
        </p:nvCxnSpPr>
        <p:spPr>
          <a:xfrm flipH="1" flipV="1">
            <a:off x="3593805" y="3242930"/>
            <a:ext cx="2250558" cy="1366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2BE750F7-CDFB-4CEA-88E1-CDCF14170FF6}"/>
              </a:ext>
            </a:extLst>
          </p:cNvPr>
          <p:cNvSpPr/>
          <p:nvPr/>
        </p:nvSpPr>
        <p:spPr>
          <a:xfrm>
            <a:off x="9360976" y="2712203"/>
            <a:ext cx="1580827" cy="77491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08611CE-C40E-4569-90E0-BFCE1E5CB3EA}"/>
              </a:ext>
            </a:extLst>
          </p:cNvPr>
          <p:cNvPicPr>
            <a:picLocks noChangeAspect="1"/>
          </p:cNvPicPr>
          <p:nvPr/>
        </p:nvPicPr>
        <p:blipFill>
          <a:blip r:embed="rId8"/>
          <a:stretch>
            <a:fillRect/>
          </a:stretch>
        </p:blipFill>
        <p:spPr>
          <a:xfrm>
            <a:off x="10305618" y="0"/>
            <a:ext cx="1886382" cy="13716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Plate Settler Spacing effects</a:t>
            </a:r>
            <a:endParaRPr lang="en-US" dirty="0"/>
          </a:p>
        </p:txBody>
      </p:sp>
      <p:sp>
        <p:nvSpPr>
          <p:cNvPr id="8" name="Content Placeholder 7"/>
          <p:cNvSpPr>
            <a:spLocks noGrp="1"/>
          </p:cNvSpPr>
          <p:nvPr>
            <p:ph idx="1"/>
          </p:nvPr>
        </p:nvSpPr>
        <p:spPr>
          <a:xfrm>
            <a:off x="457201" y="1600200"/>
            <a:ext cx="6034382" cy="4525963"/>
          </a:xfrm>
        </p:spPr>
        <p:txBody>
          <a:bodyPr/>
          <a:lstStyle/>
          <a:p>
            <a:r>
              <a:rPr lang="en-US" dirty="0"/>
              <a:t>Plate settler spacing has a strong influence on sedimentation tank depth</a:t>
            </a:r>
          </a:p>
          <a:p>
            <a:r>
              <a:rPr lang="en-US" dirty="0"/>
              <a:t>Diminishing effect for small S</a:t>
            </a:r>
          </a:p>
          <a:p>
            <a:r>
              <a:rPr lang="en-US" dirty="0"/>
              <a:t>Maintaining spacing becomes more challenging for small S because the plates are quite flexible</a:t>
            </a:r>
          </a:p>
          <a:p>
            <a:r>
              <a:rPr lang="en-US" dirty="0"/>
              <a:t>Too small an S will fail!</a:t>
            </a:r>
          </a:p>
        </p:txBody>
      </p:sp>
      <p:pic>
        <p:nvPicPr>
          <p:cNvPr id="2" name="Picture 1">
            <a:extLst>
              <a:ext uri="{FF2B5EF4-FFF2-40B4-BE49-F238E27FC236}">
                <a16:creationId xmlns:a16="http://schemas.microsoft.com/office/drawing/2014/main" id="{EE723CDB-07BD-4BF0-9578-91438DA2C577}"/>
              </a:ext>
            </a:extLst>
          </p:cNvPr>
          <p:cNvPicPr>
            <a:picLocks noChangeAspect="1"/>
          </p:cNvPicPr>
          <p:nvPr/>
        </p:nvPicPr>
        <p:blipFill>
          <a:blip r:embed="rId4"/>
          <a:stretch>
            <a:fillRect/>
          </a:stretch>
        </p:blipFill>
        <p:spPr>
          <a:xfrm>
            <a:off x="7767600" y="3248239"/>
            <a:ext cx="3962400" cy="1226877"/>
          </a:xfrm>
          <a:prstGeom prst="rect">
            <a:avLst/>
          </a:prstGeom>
        </p:spPr>
      </p:pic>
      <p:pic>
        <p:nvPicPr>
          <p:cNvPr id="3" name="Picture 2">
            <a:extLst>
              <a:ext uri="{FF2B5EF4-FFF2-40B4-BE49-F238E27FC236}">
                <a16:creationId xmlns:a16="http://schemas.microsoft.com/office/drawing/2014/main" id="{D3A5E95F-1EC7-467C-8ED0-828F3D31CB1A}"/>
              </a:ext>
            </a:extLst>
          </p:cNvPr>
          <p:cNvPicPr>
            <a:picLocks noChangeAspect="1"/>
          </p:cNvPicPr>
          <p:nvPr/>
        </p:nvPicPr>
        <p:blipFill>
          <a:blip r:embed="rId5"/>
          <a:stretch>
            <a:fillRect/>
          </a:stretch>
        </p:blipFill>
        <p:spPr>
          <a:xfrm>
            <a:off x="7767600" y="1664995"/>
            <a:ext cx="3967200" cy="1442104"/>
          </a:xfrm>
          <a:prstGeom prst="rect">
            <a:avLst/>
          </a:prstGeom>
        </p:spPr>
      </p:pic>
      <p:pic>
        <p:nvPicPr>
          <p:cNvPr id="27" name="Picture 26" descr="\documentclass{article}&#10;\usepackage{amsmath}&#10;\pagestyle{empty}&#10;\begin{document}&#10;&#10;$$S_{min} \approx \frac{3 \bar v_{z_{Plate}}}{\sin^2 \alpha}  &#10;\left( \frac{18 \nu}{g D_{cp}} \frac{\rho_{H_2O}}{\rho_{cp} - \rho_{H_2O}} &#10;\right)$$&#10;&#10;&#10;\end{document}" title="IguanaTex Bitmap Display">
            <a:extLst>
              <a:ext uri="{FF2B5EF4-FFF2-40B4-BE49-F238E27FC236}">
                <a16:creationId xmlns:a16="http://schemas.microsoft.com/office/drawing/2014/main" id="{557796B8-65E0-4693-90CB-70A38F4DA0C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683796" y="5853504"/>
            <a:ext cx="5046204" cy="775896"/>
          </a:xfrm>
          <a:prstGeom prst="rect">
            <a:avLst/>
          </a:prstGeom>
        </p:spPr>
      </p:pic>
      <p:pic>
        <p:nvPicPr>
          <p:cNvPr id="6" name="Picture 5">
            <a:extLst>
              <a:ext uri="{FF2B5EF4-FFF2-40B4-BE49-F238E27FC236}">
                <a16:creationId xmlns:a16="http://schemas.microsoft.com/office/drawing/2014/main" id="{385A28F3-4020-447C-B345-72CD84754941}"/>
              </a:ext>
            </a:extLst>
          </p:cNvPr>
          <p:cNvPicPr>
            <a:picLocks noChangeAspect="1"/>
          </p:cNvPicPr>
          <p:nvPr/>
        </p:nvPicPr>
        <p:blipFill>
          <a:blip r:embed="rId7"/>
          <a:stretch>
            <a:fillRect/>
          </a:stretch>
        </p:blipFill>
        <p:spPr>
          <a:xfrm>
            <a:off x="7767601" y="4661504"/>
            <a:ext cx="3994908" cy="1075780"/>
          </a:xfrm>
          <a:prstGeom prst="rect">
            <a:avLst/>
          </a:prstGeom>
        </p:spPr>
      </p:pic>
      <p:sp>
        <p:nvSpPr>
          <p:cNvPr id="9" name="TextBox 8">
            <a:extLst>
              <a:ext uri="{FF2B5EF4-FFF2-40B4-BE49-F238E27FC236}">
                <a16:creationId xmlns:a16="http://schemas.microsoft.com/office/drawing/2014/main" id="{3370D54F-733A-4E82-950C-6A97977D9CA5}"/>
              </a:ext>
            </a:extLst>
          </p:cNvPr>
          <p:cNvSpPr txBox="1"/>
          <p:nvPr/>
        </p:nvSpPr>
        <p:spPr>
          <a:xfrm>
            <a:off x="6683796" y="2124437"/>
            <a:ext cx="891591" cy="523220"/>
          </a:xfrm>
          <a:prstGeom prst="rect">
            <a:avLst/>
          </a:prstGeom>
          <a:noFill/>
        </p:spPr>
        <p:txBody>
          <a:bodyPr wrap="none" rtlCol="0">
            <a:spAutoFit/>
          </a:bodyPr>
          <a:lstStyle/>
          <a:p>
            <a:r>
              <a:rPr lang="en-US" dirty="0"/>
              <a:t>5 cm</a:t>
            </a:r>
          </a:p>
        </p:txBody>
      </p:sp>
      <p:sp>
        <p:nvSpPr>
          <p:cNvPr id="28" name="TextBox 27">
            <a:extLst>
              <a:ext uri="{FF2B5EF4-FFF2-40B4-BE49-F238E27FC236}">
                <a16:creationId xmlns:a16="http://schemas.microsoft.com/office/drawing/2014/main" id="{4E3D6A1A-360E-4644-BE2B-BA251E6BB17C}"/>
              </a:ext>
            </a:extLst>
          </p:cNvPr>
          <p:cNvSpPr txBox="1"/>
          <p:nvPr/>
        </p:nvSpPr>
        <p:spPr>
          <a:xfrm>
            <a:off x="6683796" y="3622691"/>
            <a:ext cx="1160895" cy="523220"/>
          </a:xfrm>
          <a:prstGeom prst="rect">
            <a:avLst/>
          </a:prstGeom>
          <a:noFill/>
        </p:spPr>
        <p:txBody>
          <a:bodyPr wrap="none" rtlCol="0">
            <a:spAutoFit/>
          </a:bodyPr>
          <a:lstStyle/>
          <a:p>
            <a:r>
              <a:rPr lang="en-US" dirty="0"/>
              <a:t>2.5 cm</a:t>
            </a:r>
          </a:p>
        </p:txBody>
      </p:sp>
      <p:sp>
        <p:nvSpPr>
          <p:cNvPr id="29" name="TextBox 28">
            <a:extLst>
              <a:ext uri="{FF2B5EF4-FFF2-40B4-BE49-F238E27FC236}">
                <a16:creationId xmlns:a16="http://schemas.microsoft.com/office/drawing/2014/main" id="{E6FB42C0-EE3F-4692-84D7-70FBE9FF6D22}"/>
              </a:ext>
            </a:extLst>
          </p:cNvPr>
          <p:cNvSpPr txBox="1"/>
          <p:nvPr/>
        </p:nvSpPr>
        <p:spPr>
          <a:xfrm>
            <a:off x="6683796" y="4898748"/>
            <a:ext cx="891591" cy="523220"/>
          </a:xfrm>
          <a:prstGeom prst="rect">
            <a:avLst/>
          </a:prstGeom>
          <a:noFill/>
        </p:spPr>
        <p:txBody>
          <a:bodyPr wrap="none" rtlCol="0">
            <a:spAutoFit/>
          </a:bodyPr>
          <a:lstStyle/>
          <a:p>
            <a:r>
              <a:rPr lang="en-US" dirty="0"/>
              <a:t>1 cm</a:t>
            </a:r>
          </a:p>
        </p:txBody>
      </p:sp>
      <p:pic>
        <p:nvPicPr>
          <p:cNvPr id="11" name="Picture 10">
            <a:extLst>
              <a:ext uri="{FF2B5EF4-FFF2-40B4-BE49-F238E27FC236}">
                <a16:creationId xmlns:a16="http://schemas.microsoft.com/office/drawing/2014/main" id="{3CD98630-CF66-4DF3-ADA7-E6C737052AA1}"/>
              </a:ext>
            </a:extLst>
          </p:cNvPr>
          <p:cNvPicPr>
            <a:picLocks noChangeAspect="1"/>
          </p:cNvPicPr>
          <p:nvPr/>
        </p:nvPicPr>
        <p:blipFill>
          <a:blip r:embed="rId8"/>
          <a:stretch>
            <a:fillRect/>
          </a:stretch>
        </p:blipFill>
        <p:spPr>
          <a:xfrm>
            <a:off x="10305618" y="0"/>
            <a:ext cx="1886382" cy="1371600"/>
          </a:xfrm>
          <a:prstGeom prst="rect">
            <a:avLst/>
          </a:prstGeom>
        </p:spPr>
      </p:pic>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Conclusions…</a:t>
            </a:r>
          </a:p>
        </p:txBody>
      </p:sp>
      <p:sp>
        <p:nvSpPr>
          <p:cNvPr id="3" name="Content Placeholder 2"/>
          <p:cNvSpPr>
            <a:spLocks noGrp="1"/>
          </p:cNvSpPr>
          <p:nvPr>
            <p:ph idx="1"/>
          </p:nvPr>
        </p:nvSpPr>
        <p:spPr/>
        <p:txBody>
          <a:bodyPr/>
          <a:lstStyle/>
          <a:p>
            <a:r>
              <a:rPr lang="en-US" dirty="0"/>
              <a:t>Designed to capture flocs with sedimentation velocities greater than the settle capture velocity</a:t>
            </a:r>
          </a:p>
          <a:p>
            <a:r>
              <a:rPr lang="en-US" dirty="0"/>
              <a:t>Spacing determines the ability of the flocs to roll down the incline</a:t>
            </a:r>
            <a:endParaRPr lang="en-US" sz="2800" dirty="0"/>
          </a:p>
        </p:txBody>
      </p:sp>
      <p:pic>
        <p:nvPicPr>
          <p:cNvPr id="4" name="Picture 3">
            <a:extLst>
              <a:ext uri="{FF2B5EF4-FFF2-40B4-BE49-F238E27FC236}">
                <a16:creationId xmlns:a16="http://schemas.microsoft.com/office/drawing/2014/main" id="{1DD4F320-7A59-42AD-8BE6-BCEFF96D7EDC}"/>
              </a:ext>
            </a:extLst>
          </p:cNvPr>
          <p:cNvPicPr>
            <a:picLocks noChangeAspect="1"/>
          </p:cNvPicPr>
          <p:nvPr/>
        </p:nvPicPr>
        <p:blipFill>
          <a:blip r:embed="rId2"/>
          <a:stretch>
            <a:fillRect/>
          </a:stretch>
        </p:blipFill>
        <p:spPr>
          <a:xfrm>
            <a:off x="10305618" y="0"/>
            <a:ext cx="1886382" cy="1371600"/>
          </a:xfrm>
          <a:prstGeom prst="rect">
            <a:avLst/>
          </a:prstGeom>
        </p:spPr>
      </p:pic>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Confusions…</a:t>
            </a:r>
          </a:p>
        </p:txBody>
      </p:sp>
      <p:sp>
        <p:nvSpPr>
          <p:cNvPr id="3" name="Content Placeholder 2"/>
          <p:cNvSpPr>
            <a:spLocks noGrp="1"/>
          </p:cNvSpPr>
          <p:nvPr>
            <p:ph idx="1"/>
          </p:nvPr>
        </p:nvSpPr>
        <p:spPr/>
        <p:txBody>
          <a:bodyPr/>
          <a:lstStyle/>
          <a:p>
            <a:r>
              <a:rPr lang="en-US" sz="2800" dirty="0"/>
              <a:t>We need a basis for choosing a settle capture velocity based on overall plant performance*</a:t>
            </a:r>
          </a:p>
          <a:p>
            <a:r>
              <a:rPr lang="en-US" sz="2800" dirty="0"/>
              <a:t>Smaller </a:t>
            </a:r>
            <a:r>
              <a:rPr lang="en-US" sz="2800" dirty="0" err="1"/>
              <a:t>spacings</a:t>
            </a:r>
            <a:r>
              <a:rPr lang="en-US" sz="2800" dirty="0"/>
              <a:t> have diminishing returns in terms of sedimentation tank depth. So for now we are using 2.5 cm.  </a:t>
            </a:r>
          </a:p>
          <a:p>
            <a:r>
              <a:rPr lang="en-US" sz="2800" dirty="0"/>
              <a:t>Flocs made from natural organic matter may be less dense, more prone to floc rollup, and require larger spacing between plate settlers</a:t>
            </a:r>
          </a:p>
          <a:p>
            <a:endParaRPr lang="en-US" sz="2800" dirty="0"/>
          </a:p>
        </p:txBody>
      </p:sp>
      <p:sp>
        <p:nvSpPr>
          <p:cNvPr id="4" name="Rectangle 3"/>
          <p:cNvSpPr/>
          <p:nvPr/>
        </p:nvSpPr>
        <p:spPr>
          <a:xfrm>
            <a:off x="1021278" y="6027003"/>
            <a:ext cx="7410203" cy="830997"/>
          </a:xfrm>
          <a:prstGeom prst="rect">
            <a:avLst/>
          </a:prstGeom>
        </p:spPr>
        <p:txBody>
          <a:bodyPr wrap="square">
            <a:spAutoFit/>
          </a:bodyPr>
          <a:lstStyle/>
          <a:p>
            <a:r>
              <a:rPr lang="en-US" sz="1600" dirty="0"/>
              <a:t>* </a:t>
            </a:r>
            <a:r>
              <a:rPr lang="en-US" sz="1600" dirty="0">
                <a:hlinkClick r:id="rId3"/>
              </a:rPr>
              <a:t>Predictive performance model for hydraulic flocculator design with </a:t>
            </a:r>
            <a:r>
              <a:rPr lang="en-US" sz="1600" dirty="0" err="1">
                <a:hlinkClick r:id="rId3"/>
              </a:rPr>
              <a:t>polyaluminum</a:t>
            </a:r>
            <a:r>
              <a:rPr lang="en-US" sz="1600" dirty="0">
                <a:hlinkClick r:id="rId3"/>
              </a:rPr>
              <a:t> chloride and aluminum sulfate coagulants</a:t>
            </a:r>
            <a:r>
              <a:rPr lang="en-US" sz="1600" dirty="0"/>
              <a:t>. Karen A. </a:t>
            </a:r>
            <a:r>
              <a:rPr lang="en-US" sz="1600" dirty="0" err="1"/>
              <a:t>Swetland</a:t>
            </a:r>
            <a:r>
              <a:rPr lang="en-US" sz="1600" dirty="0"/>
              <a:t>, Monroe l. Weber-Shirk, and Leonard W. Lion. Journal of Environmental Engineering, submitted (2012)</a:t>
            </a:r>
          </a:p>
        </p:txBody>
      </p:sp>
      <p:pic>
        <p:nvPicPr>
          <p:cNvPr id="5" name="Picture 4" descr="\documentclass{article}&#10;\usepackage{amsmath}&#10;\pagestyle{empty}&#10;\begin{document}&#10;&#10;$$\zeta = G_{max} \nu^3 v_c^2$$&#10;&#10;&#10;\end{document}" title="IguanaTex Bitmap Display">
            <a:extLst>
              <a:ext uri="{FF2B5EF4-FFF2-40B4-BE49-F238E27FC236}">
                <a16:creationId xmlns:a16="http://schemas.microsoft.com/office/drawing/2014/main" id="{97C320C6-A4A0-48B7-8AE9-270899B8B704}"/>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8145582" y="2058773"/>
            <a:ext cx="2366410" cy="438310"/>
          </a:xfrm>
          <a:prstGeom prst="rect">
            <a:avLst/>
          </a:prstGeom>
        </p:spPr>
      </p:pic>
      <p:pic>
        <p:nvPicPr>
          <p:cNvPr id="6" name="Picture 5">
            <a:extLst>
              <a:ext uri="{FF2B5EF4-FFF2-40B4-BE49-F238E27FC236}">
                <a16:creationId xmlns:a16="http://schemas.microsoft.com/office/drawing/2014/main" id="{B6E0BB47-C29D-4604-B7E8-E52A22627977}"/>
              </a:ext>
            </a:extLst>
          </p:cNvPr>
          <p:cNvPicPr>
            <a:picLocks noChangeAspect="1"/>
          </p:cNvPicPr>
          <p:nvPr/>
        </p:nvPicPr>
        <p:blipFill>
          <a:blip r:embed="rId5"/>
          <a:stretch>
            <a:fillRect/>
          </a:stretch>
        </p:blipFill>
        <p:spPr>
          <a:xfrm>
            <a:off x="10305618" y="0"/>
            <a:ext cx="1886382" cy="1371600"/>
          </a:xfrm>
          <a:prstGeom prst="rect">
            <a:avLst/>
          </a:prstGeom>
        </p:spPr>
      </p:pic>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Volcanoes: An example of a failure mode in sedimentation tanks</a:t>
            </a:r>
          </a:p>
        </p:txBody>
      </p:sp>
      <p:sp>
        <p:nvSpPr>
          <p:cNvPr id="3" name="Text Placeholder 2"/>
          <p:cNvSpPr>
            <a:spLocks noGrp="1"/>
          </p:cNvSpPr>
          <p:nvPr>
            <p:ph idx="1"/>
          </p:nvPr>
        </p:nvSpPr>
        <p:spPr/>
        <p:txBody>
          <a:bodyPr/>
          <a:lstStyle/>
          <a:p>
            <a:r>
              <a:rPr lang="en-US" dirty="0"/>
              <a:t>Intermittent floc volcanoes in the Floc-filter/</a:t>
            </a:r>
            <a:r>
              <a:rPr lang="en-US" dirty="0" err="1"/>
              <a:t>Seds</a:t>
            </a:r>
            <a:r>
              <a:rPr lang="en-US" dirty="0"/>
              <a:t> at San Nicolas</a:t>
            </a:r>
          </a:p>
          <a:p>
            <a:r>
              <a:rPr lang="en-US" dirty="0"/>
              <a:t>Flocs rise preferentially on one side of the sed tanks</a:t>
            </a:r>
          </a:p>
          <a:p>
            <a:r>
              <a:rPr lang="en-US" dirty="0"/>
              <a:t>Raw water turbidity = 4 NTU</a:t>
            </a:r>
          </a:p>
          <a:p>
            <a:r>
              <a:rPr lang="en-US" dirty="0" err="1"/>
              <a:t>PACl</a:t>
            </a:r>
            <a:r>
              <a:rPr lang="en-US" dirty="0"/>
              <a:t> dose = 3.5 mg/L</a:t>
            </a:r>
          </a:p>
          <a:p>
            <a:r>
              <a:rPr lang="en-US" dirty="0"/>
              <a:t>Settled water turbidity varies between 0.5 and 4 NTU</a:t>
            </a:r>
          </a:p>
          <a:p>
            <a:r>
              <a:rPr lang="en-US" dirty="0"/>
              <a:t>Brainstorm! What is happening? Why does our plant do so poorly?</a:t>
            </a:r>
          </a:p>
          <a:p>
            <a:endParaRPr lang="en-US" dirty="0"/>
          </a:p>
        </p:txBody>
      </p:sp>
    </p:spTree>
    <p:extLst>
      <p:ext uri="{BB962C8B-B14F-4D97-AF65-F5344CB8AC3E}">
        <p14:creationId xmlns:p14="http://schemas.microsoft.com/office/powerpoint/2010/main" val="307732966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Settled Turbidity at </a:t>
            </a:r>
            <a:br>
              <a:rPr lang="en-US" dirty="0"/>
            </a:br>
            <a:r>
              <a:rPr lang="en-US" dirty="0"/>
              <a:t>San Nicolas</a:t>
            </a:r>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5303" y="1390650"/>
            <a:ext cx="7048500" cy="546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rot="16200000">
            <a:off x="9025723" y="3881030"/>
            <a:ext cx="2735236" cy="584775"/>
          </a:xfrm>
          <a:prstGeom prst="rect">
            <a:avLst/>
          </a:prstGeom>
          <a:noFill/>
        </p:spPr>
        <p:txBody>
          <a:bodyPr wrap="none" rtlCol="0">
            <a:spAutoFit/>
          </a:bodyPr>
          <a:lstStyle/>
          <a:p>
            <a:r>
              <a:rPr lang="en-US" sz="3200" dirty="0">
                <a:latin typeface="+mn-lt"/>
              </a:rPr>
              <a:t>Turbidity (NTU)</a:t>
            </a:r>
          </a:p>
        </p:txBody>
      </p:sp>
      <p:sp>
        <p:nvSpPr>
          <p:cNvPr id="4" name="TextBox 3"/>
          <p:cNvSpPr txBox="1"/>
          <p:nvPr/>
        </p:nvSpPr>
        <p:spPr>
          <a:xfrm>
            <a:off x="1147948" y="2793923"/>
            <a:ext cx="1809008" cy="523220"/>
          </a:xfrm>
          <a:prstGeom prst="rect">
            <a:avLst/>
          </a:prstGeom>
          <a:noFill/>
        </p:spPr>
        <p:txBody>
          <a:bodyPr wrap="square" rtlCol="0">
            <a:spAutoFit/>
          </a:bodyPr>
          <a:lstStyle/>
          <a:p>
            <a:r>
              <a:rPr lang="en-US" dirty="0">
                <a:latin typeface="+mn-lt"/>
              </a:rPr>
              <a:t>Raw water</a:t>
            </a:r>
          </a:p>
        </p:txBody>
      </p:sp>
      <p:cxnSp>
        <p:nvCxnSpPr>
          <p:cNvPr id="6" name="Straight Arrow Connector 5"/>
          <p:cNvCxnSpPr>
            <a:cxnSpLocks/>
          </p:cNvCxnSpPr>
          <p:nvPr/>
        </p:nvCxnSpPr>
        <p:spPr>
          <a:xfrm>
            <a:off x="2966973" y="3085467"/>
            <a:ext cx="856882" cy="4890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03761" y="4552630"/>
            <a:ext cx="2375065" cy="523220"/>
          </a:xfrm>
          <a:prstGeom prst="rect">
            <a:avLst/>
          </a:prstGeom>
          <a:noFill/>
        </p:spPr>
        <p:txBody>
          <a:bodyPr wrap="square" rtlCol="0">
            <a:spAutoFit/>
          </a:bodyPr>
          <a:lstStyle/>
          <a:p>
            <a:r>
              <a:rPr lang="en-US" dirty="0">
                <a:latin typeface="+mn-lt"/>
              </a:rPr>
              <a:t>Settled water</a:t>
            </a:r>
          </a:p>
        </p:txBody>
      </p:sp>
      <p:cxnSp>
        <p:nvCxnSpPr>
          <p:cNvPr id="9" name="Straight Arrow Connector 8"/>
          <p:cNvCxnSpPr>
            <a:cxnSpLocks/>
            <a:stCxn id="8" idx="3"/>
          </p:cNvCxnSpPr>
          <p:nvPr/>
        </p:nvCxnSpPr>
        <p:spPr>
          <a:xfrm>
            <a:off x="2778826" y="4814240"/>
            <a:ext cx="464127" cy="2512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3031B8C2-BA4C-4D88-9387-F3E9B886E56F}"/>
              </a:ext>
            </a:extLst>
          </p:cNvPr>
          <p:cNvSpPr/>
          <p:nvPr/>
        </p:nvSpPr>
        <p:spPr>
          <a:xfrm>
            <a:off x="3305175" y="3552825"/>
            <a:ext cx="476250" cy="59055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7A26237-E180-4A49-823E-54593370CF83}"/>
              </a:ext>
            </a:extLst>
          </p:cNvPr>
          <p:cNvSpPr/>
          <p:nvPr/>
        </p:nvSpPr>
        <p:spPr>
          <a:xfrm>
            <a:off x="4829175" y="4162425"/>
            <a:ext cx="476250" cy="59055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F5A0837-283D-4AFF-B6A6-A4C9B2A98806}"/>
              </a:ext>
            </a:extLst>
          </p:cNvPr>
          <p:cNvSpPr/>
          <p:nvPr/>
        </p:nvSpPr>
        <p:spPr>
          <a:xfrm>
            <a:off x="6515100" y="3895725"/>
            <a:ext cx="476250" cy="59055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9166ADA-0DD5-4B01-87F2-4557B46EA575}"/>
              </a:ext>
            </a:extLst>
          </p:cNvPr>
          <p:cNvSpPr/>
          <p:nvPr/>
        </p:nvSpPr>
        <p:spPr>
          <a:xfrm>
            <a:off x="8172450" y="3943350"/>
            <a:ext cx="476250" cy="59055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A43754D-F29D-433A-9C9E-BE14D1357869}"/>
              </a:ext>
            </a:extLst>
          </p:cNvPr>
          <p:cNvSpPr/>
          <p:nvPr/>
        </p:nvSpPr>
        <p:spPr>
          <a:xfrm>
            <a:off x="9734550" y="3771900"/>
            <a:ext cx="476250" cy="59055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61206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P spid="12" grpId="0" animBg="1"/>
      <p:bldP spid="1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Problems: Temperature Gradients</a:t>
            </a:r>
          </a:p>
        </p:txBody>
      </p:sp>
      <p:sp>
        <p:nvSpPr>
          <p:cNvPr id="3" name="Content Placeholder 2"/>
          <p:cNvSpPr>
            <a:spLocks noGrp="1"/>
          </p:cNvSpPr>
          <p:nvPr>
            <p:ph idx="1"/>
          </p:nvPr>
        </p:nvSpPr>
        <p:spPr>
          <a:xfrm>
            <a:off x="219693" y="1600200"/>
            <a:ext cx="8229600" cy="4525963"/>
          </a:xfrm>
        </p:spPr>
        <p:txBody>
          <a:bodyPr/>
          <a:lstStyle/>
          <a:p>
            <a:r>
              <a:rPr lang="en-US" sz="2800" dirty="0"/>
              <a:t>Warmer water is less dense</a:t>
            </a:r>
          </a:p>
          <a:p>
            <a:r>
              <a:rPr lang="en-US" sz="2800" dirty="0"/>
              <a:t>Warm water rises</a:t>
            </a:r>
          </a:p>
          <a:p>
            <a:r>
              <a:rPr lang="en-US" sz="2800" dirty="0"/>
              <a:t>Cold water drops</a:t>
            </a:r>
          </a:p>
          <a:p>
            <a:r>
              <a:rPr lang="en-US" sz="2800" dirty="0"/>
              <a:t>Performance drops</a:t>
            </a:r>
          </a:p>
          <a:p>
            <a:r>
              <a:rPr lang="en-US" sz="2800" dirty="0"/>
              <a:t>Need a solution!</a:t>
            </a:r>
          </a:p>
          <a:p>
            <a:r>
              <a:rPr lang="en-US" sz="2800" dirty="0"/>
              <a:t>Not sure WHY</a:t>
            </a:r>
          </a:p>
        </p:txBody>
      </p:sp>
      <p:pic>
        <p:nvPicPr>
          <p:cNvPr id="1796098" name="Picture 2">
            <a:hlinkClick r:id="rId3"/>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6745" r="2551"/>
          <a:stretch/>
        </p:blipFill>
        <p:spPr bwMode="auto">
          <a:xfrm>
            <a:off x="2522117" y="1433858"/>
            <a:ext cx="8265227" cy="5424142"/>
          </a:xfrm>
          <a:prstGeom prst="parallelogram">
            <a:avLst>
              <a:gd name="adj" fmla="val 92651"/>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bwMode="auto">
          <a:xfrm flipV="1">
            <a:off x="5205942" y="2149434"/>
            <a:ext cx="2838202" cy="3016332"/>
          </a:xfrm>
          <a:prstGeom prst="straightConnector1">
            <a:avLst/>
          </a:prstGeom>
          <a:solidFill>
            <a:schemeClr val="accent1"/>
          </a:solidFill>
          <a:ln w="57150" cap="flat" cmpd="sng" algn="ctr">
            <a:solidFill>
              <a:srgbClr val="FF0000"/>
            </a:solidFill>
            <a:prstDash val="solid"/>
            <a:round/>
            <a:headEnd type="none" w="lg" len="med"/>
            <a:tailEnd type="arrow"/>
          </a:ln>
          <a:effectLst/>
        </p:spPr>
      </p:cxnSp>
      <p:cxnSp>
        <p:nvCxnSpPr>
          <p:cNvPr id="8" name="Straight Arrow Connector 7"/>
          <p:cNvCxnSpPr/>
          <p:nvPr/>
        </p:nvCxnSpPr>
        <p:spPr bwMode="auto">
          <a:xfrm rot="10800000" flipV="1">
            <a:off x="5690851" y="2468088"/>
            <a:ext cx="2838202" cy="3016332"/>
          </a:xfrm>
          <a:prstGeom prst="straightConnector1">
            <a:avLst/>
          </a:prstGeom>
          <a:solidFill>
            <a:schemeClr val="accent1"/>
          </a:solidFill>
          <a:ln w="57150" cap="flat" cmpd="sng" algn="ctr">
            <a:solidFill>
              <a:schemeClr val="accent1"/>
            </a:solidFill>
            <a:prstDash val="solid"/>
            <a:round/>
            <a:headEnd type="none" w="lg" len="med"/>
            <a:tailEnd type="arrow"/>
          </a:ln>
          <a:effectLst/>
        </p:spPr>
      </p:cxnSp>
      <p:sp>
        <p:nvSpPr>
          <p:cNvPr id="4" name="TextBox 3"/>
          <p:cNvSpPr txBox="1"/>
          <p:nvPr/>
        </p:nvSpPr>
        <p:spPr>
          <a:xfrm>
            <a:off x="7248525" y="4889541"/>
            <a:ext cx="4817088" cy="1815882"/>
          </a:xfrm>
          <a:prstGeom prst="rect">
            <a:avLst/>
          </a:prstGeom>
          <a:noFill/>
        </p:spPr>
        <p:txBody>
          <a:bodyPr wrap="square" rtlCol="0">
            <a:spAutoFit/>
          </a:bodyPr>
          <a:lstStyle/>
          <a:p>
            <a:r>
              <a:rPr lang="en-US" dirty="0"/>
              <a:t>      Could we further reduce residence time in floc filter and plate settlers so that density gradients are less significant?</a:t>
            </a:r>
          </a:p>
        </p:txBody>
      </p:sp>
    </p:spTree>
    <p:extLst>
      <p:ext uri="{BB962C8B-B14F-4D97-AF65-F5344CB8AC3E}">
        <p14:creationId xmlns:p14="http://schemas.microsoft.com/office/powerpoint/2010/main" val="81714945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Sed Tank Inlet design </a:t>
            </a:r>
            <a:r>
              <a:rPr lang="en-US" u="sng" dirty="0"/>
              <a:t>Opportunities</a:t>
            </a:r>
            <a:r>
              <a:rPr lang="en-US" dirty="0"/>
              <a:t> as of 2022</a:t>
            </a:r>
          </a:p>
        </p:txBody>
      </p:sp>
      <p:sp>
        <p:nvSpPr>
          <p:cNvPr id="3" name="Content Placeholder 2"/>
          <p:cNvSpPr>
            <a:spLocks noGrp="1"/>
          </p:cNvSpPr>
          <p:nvPr>
            <p:ph idx="1"/>
          </p:nvPr>
        </p:nvSpPr>
        <p:spPr/>
        <p:txBody>
          <a:bodyPr/>
          <a:lstStyle/>
          <a:p>
            <a:r>
              <a:rPr lang="en-US" dirty="0"/>
              <a:t>Floc break up is likely a constraint for delivery of water to the Floc-filter/plate settlers.</a:t>
            </a:r>
          </a:p>
          <a:p>
            <a:r>
              <a:rPr lang="en-US" dirty="0"/>
              <a:t>Flow distribution and the ability to resuspend a settled floc filter are likely the most important constraints</a:t>
            </a:r>
          </a:p>
          <a:p>
            <a:r>
              <a:rPr lang="en-US" dirty="0"/>
              <a:t>For reasonable flow distribution, the inlet manifold has to be larger in diameter if we reduce the jet velocity to avoid breaking up flocs. We need an invention that will enable us to use smaller diameter inlet manifolds to keep costs down!</a:t>
            </a:r>
          </a:p>
        </p:txBody>
      </p:sp>
    </p:spTree>
    <p:extLst>
      <p:ext uri="{BB962C8B-B14F-4D97-AF65-F5344CB8AC3E}">
        <p14:creationId xmlns:p14="http://schemas.microsoft.com/office/powerpoint/2010/main" val="142563107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B06534E-B1FF-4716-A438-5B4CA70F2E5F}"/>
              </a:ext>
            </a:extLst>
          </p:cNvPr>
          <p:cNvSpPr>
            <a:spLocks noGrp="1"/>
          </p:cNvSpPr>
          <p:nvPr>
            <p:ph type="title"/>
          </p:nvPr>
        </p:nvSpPr>
        <p:spPr/>
        <p:txBody>
          <a:bodyPr/>
          <a:lstStyle/>
          <a:p>
            <a:r>
              <a:rPr lang="en-US" dirty="0"/>
              <a:t>Floc-filter/Sed</a:t>
            </a:r>
          </a:p>
        </p:txBody>
      </p:sp>
      <p:sp>
        <p:nvSpPr>
          <p:cNvPr id="11" name="Content Placeholder 10">
            <a:extLst>
              <a:ext uri="{FF2B5EF4-FFF2-40B4-BE49-F238E27FC236}">
                <a16:creationId xmlns:a16="http://schemas.microsoft.com/office/drawing/2014/main" id="{DFE3061D-DCFE-4441-853F-FCD0C96BC41B}"/>
              </a:ext>
            </a:extLst>
          </p:cNvPr>
          <p:cNvSpPr>
            <a:spLocks noGrp="1"/>
          </p:cNvSpPr>
          <p:nvPr>
            <p:ph idx="1"/>
          </p:nvPr>
        </p:nvSpPr>
        <p:spPr>
          <a:xfrm>
            <a:off x="2038717" y="1600199"/>
            <a:ext cx="6666282" cy="4525963"/>
          </a:xfrm>
        </p:spPr>
        <p:txBody>
          <a:bodyPr/>
          <a:lstStyle/>
          <a:p>
            <a:r>
              <a:rPr lang="en-US" sz="2400" dirty="0"/>
              <a:t>How do the flocs get into the floc hopper?</a:t>
            </a:r>
          </a:p>
          <a:p>
            <a:r>
              <a:rPr lang="en-US" sz="2400" dirty="0"/>
              <a:t>What controls the water level?</a:t>
            </a:r>
          </a:p>
          <a:p>
            <a:r>
              <a:rPr lang="en-US" sz="2400" dirty="0"/>
              <a:t>How could the operator see what is in the floc hopper?</a:t>
            </a:r>
          </a:p>
        </p:txBody>
      </p:sp>
      <p:pic>
        <p:nvPicPr>
          <p:cNvPr id="3" name="Picture 2">
            <a:extLst>
              <a:ext uri="{FF2B5EF4-FFF2-40B4-BE49-F238E27FC236}">
                <a16:creationId xmlns:a16="http://schemas.microsoft.com/office/drawing/2014/main" id="{EE20DA4B-72E7-4036-9976-8050888937CA}"/>
              </a:ext>
            </a:extLst>
          </p:cNvPr>
          <p:cNvPicPr>
            <a:picLocks noChangeAspect="1"/>
          </p:cNvPicPr>
          <p:nvPr/>
        </p:nvPicPr>
        <p:blipFill>
          <a:blip r:embed="rId3"/>
          <a:stretch>
            <a:fillRect/>
          </a:stretch>
        </p:blipFill>
        <p:spPr>
          <a:xfrm>
            <a:off x="3439391" y="3710660"/>
            <a:ext cx="7784153" cy="3106019"/>
          </a:xfrm>
          <a:prstGeom prst="rect">
            <a:avLst/>
          </a:prstGeom>
        </p:spPr>
      </p:pic>
      <p:pic>
        <p:nvPicPr>
          <p:cNvPr id="4" name="Picture 3">
            <a:extLst>
              <a:ext uri="{FF2B5EF4-FFF2-40B4-BE49-F238E27FC236}">
                <a16:creationId xmlns:a16="http://schemas.microsoft.com/office/drawing/2014/main" id="{2906E4DE-134E-4582-B1E9-EE2C4BC00D8E}"/>
              </a:ext>
            </a:extLst>
          </p:cNvPr>
          <p:cNvPicPr>
            <a:picLocks noChangeAspect="1"/>
          </p:cNvPicPr>
          <p:nvPr/>
        </p:nvPicPr>
        <p:blipFill>
          <a:blip r:embed="rId4"/>
          <a:stretch>
            <a:fillRect/>
          </a:stretch>
        </p:blipFill>
        <p:spPr>
          <a:xfrm>
            <a:off x="374073" y="2971799"/>
            <a:ext cx="1880754" cy="2977241"/>
          </a:xfrm>
          <a:prstGeom prst="rect">
            <a:avLst/>
          </a:prstGeom>
        </p:spPr>
      </p:pic>
      <p:pic>
        <p:nvPicPr>
          <p:cNvPr id="5" name="Picture 4">
            <a:extLst>
              <a:ext uri="{FF2B5EF4-FFF2-40B4-BE49-F238E27FC236}">
                <a16:creationId xmlns:a16="http://schemas.microsoft.com/office/drawing/2014/main" id="{C73230B3-D211-4E55-8B1A-15E7DFC711B4}"/>
              </a:ext>
            </a:extLst>
          </p:cNvPr>
          <p:cNvPicPr>
            <a:picLocks noChangeAspect="1"/>
          </p:cNvPicPr>
          <p:nvPr/>
        </p:nvPicPr>
        <p:blipFill>
          <a:blip r:embed="rId5"/>
          <a:stretch>
            <a:fillRect/>
          </a:stretch>
        </p:blipFill>
        <p:spPr>
          <a:xfrm rot="16200000">
            <a:off x="8901587" y="1449447"/>
            <a:ext cx="3104618" cy="2183367"/>
          </a:xfrm>
          <a:prstGeom prst="rect">
            <a:avLst/>
          </a:prstGeom>
        </p:spPr>
      </p:pic>
      <p:sp>
        <p:nvSpPr>
          <p:cNvPr id="6" name="TextBox 5">
            <a:extLst>
              <a:ext uri="{FF2B5EF4-FFF2-40B4-BE49-F238E27FC236}">
                <a16:creationId xmlns:a16="http://schemas.microsoft.com/office/drawing/2014/main" id="{E12736EC-26B4-4DAF-BC3B-22E3585B1522}"/>
              </a:ext>
            </a:extLst>
          </p:cNvPr>
          <p:cNvSpPr txBox="1"/>
          <p:nvPr/>
        </p:nvSpPr>
        <p:spPr>
          <a:xfrm>
            <a:off x="9362212" y="131657"/>
            <a:ext cx="2967255" cy="954107"/>
          </a:xfrm>
          <a:prstGeom prst="rect">
            <a:avLst/>
          </a:prstGeom>
          <a:noFill/>
        </p:spPr>
        <p:txBody>
          <a:bodyPr wrap="square" rtlCol="0">
            <a:spAutoFit/>
          </a:bodyPr>
          <a:lstStyle/>
          <a:p>
            <a:r>
              <a:rPr lang="en-US" dirty="0"/>
              <a:t>Top view of channels</a:t>
            </a:r>
          </a:p>
        </p:txBody>
      </p:sp>
      <p:cxnSp>
        <p:nvCxnSpPr>
          <p:cNvPr id="8" name="Straight Arrow Connector 7">
            <a:extLst>
              <a:ext uri="{FF2B5EF4-FFF2-40B4-BE49-F238E27FC236}">
                <a16:creationId xmlns:a16="http://schemas.microsoft.com/office/drawing/2014/main" id="{63EF863A-1878-434D-94D6-593E576C1C2C}"/>
              </a:ext>
            </a:extLst>
          </p:cNvPr>
          <p:cNvCxnSpPr/>
          <p:nvPr/>
        </p:nvCxnSpPr>
        <p:spPr>
          <a:xfrm flipV="1">
            <a:off x="10609119" y="2078182"/>
            <a:ext cx="0" cy="20152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437B6D6-A932-48F2-B654-77C088DBB603}"/>
              </a:ext>
            </a:extLst>
          </p:cNvPr>
          <p:cNvSpPr txBox="1"/>
          <p:nvPr/>
        </p:nvSpPr>
        <p:spPr>
          <a:xfrm>
            <a:off x="457199" y="2448579"/>
            <a:ext cx="1738743" cy="523220"/>
          </a:xfrm>
          <a:prstGeom prst="rect">
            <a:avLst/>
          </a:prstGeom>
          <a:noFill/>
        </p:spPr>
        <p:txBody>
          <a:bodyPr wrap="square" rtlCol="0">
            <a:spAutoFit/>
          </a:bodyPr>
          <a:lstStyle/>
          <a:p>
            <a:r>
              <a:rPr lang="en-US" dirty="0"/>
              <a:t>End view</a:t>
            </a:r>
          </a:p>
        </p:txBody>
      </p:sp>
      <p:sp>
        <p:nvSpPr>
          <p:cNvPr id="12" name="Rectangle 11">
            <a:extLst>
              <a:ext uri="{FF2B5EF4-FFF2-40B4-BE49-F238E27FC236}">
                <a16:creationId xmlns:a16="http://schemas.microsoft.com/office/drawing/2014/main" id="{C50D19A2-CC19-4A04-BCB2-3FF3D715FC17}"/>
              </a:ext>
            </a:extLst>
          </p:cNvPr>
          <p:cNvSpPr/>
          <p:nvPr/>
        </p:nvSpPr>
        <p:spPr>
          <a:xfrm>
            <a:off x="9088310" y="5479832"/>
            <a:ext cx="938918" cy="646331"/>
          </a:xfrm>
          <a:prstGeom prst="rect">
            <a:avLst/>
          </a:prstGeom>
        </p:spPr>
        <p:txBody>
          <a:bodyPr wrap="square">
            <a:spAutoFit/>
          </a:bodyPr>
          <a:lstStyle/>
          <a:p>
            <a:r>
              <a:rPr lang="en-US" sz="1800" dirty="0"/>
              <a:t>floc hopper</a:t>
            </a:r>
          </a:p>
        </p:txBody>
      </p:sp>
      <p:sp>
        <p:nvSpPr>
          <p:cNvPr id="13" name="Rectangle 12">
            <a:extLst>
              <a:ext uri="{FF2B5EF4-FFF2-40B4-BE49-F238E27FC236}">
                <a16:creationId xmlns:a16="http://schemas.microsoft.com/office/drawing/2014/main" id="{CD036EDD-A76E-40A7-95E4-E64C1F0A5F6B}"/>
              </a:ext>
            </a:extLst>
          </p:cNvPr>
          <p:cNvSpPr/>
          <p:nvPr/>
        </p:nvSpPr>
        <p:spPr>
          <a:xfrm>
            <a:off x="2209661" y="3641597"/>
            <a:ext cx="938918" cy="646331"/>
          </a:xfrm>
          <a:prstGeom prst="rect">
            <a:avLst/>
          </a:prstGeom>
        </p:spPr>
        <p:txBody>
          <a:bodyPr wrap="square">
            <a:spAutoFit/>
          </a:bodyPr>
          <a:lstStyle/>
          <a:p>
            <a:r>
              <a:rPr lang="en-US" sz="1800" dirty="0"/>
              <a:t>Plate settlers</a:t>
            </a:r>
          </a:p>
        </p:txBody>
      </p:sp>
      <p:sp>
        <p:nvSpPr>
          <p:cNvPr id="14" name="Rectangle 13">
            <a:extLst>
              <a:ext uri="{FF2B5EF4-FFF2-40B4-BE49-F238E27FC236}">
                <a16:creationId xmlns:a16="http://schemas.microsoft.com/office/drawing/2014/main" id="{90E93A64-3FCD-49CB-A553-01E3E2C060A7}"/>
              </a:ext>
            </a:extLst>
          </p:cNvPr>
          <p:cNvSpPr/>
          <p:nvPr/>
        </p:nvSpPr>
        <p:spPr>
          <a:xfrm>
            <a:off x="957931" y="4520527"/>
            <a:ext cx="938918" cy="646331"/>
          </a:xfrm>
          <a:prstGeom prst="rect">
            <a:avLst/>
          </a:prstGeom>
        </p:spPr>
        <p:txBody>
          <a:bodyPr wrap="square">
            <a:spAutoFit/>
          </a:bodyPr>
          <a:lstStyle/>
          <a:p>
            <a:r>
              <a:rPr lang="en-US" sz="1800" dirty="0"/>
              <a:t>floc filter</a:t>
            </a:r>
          </a:p>
        </p:txBody>
      </p:sp>
      <p:cxnSp>
        <p:nvCxnSpPr>
          <p:cNvPr id="17" name="Connector: Elbow 16">
            <a:extLst>
              <a:ext uri="{FF2B5EF4-FFF2-40B4-BE49-F238E27FC236}">
                <a16:creationId xmlns:a16="http://schemas.microsoft.com/office/drawing/2014/main" id="{B19F224C-92AB-4F05-A9DB-9DD4CE585CFF}"/>
              </a:ext>
            </a:extLst>
          </p:cNvPr>
          <p:cNvCxnSpPr>
            <a:cxnSpLocks/>
            <a:stCxn id="18" idx="3"/>
          </p:cNvCxnSpPr>
          <p:nvPr/>
        </p:nvCxnSpPr>
        <p:spPr>
          <a:xfrm>
            <a:off x="7984371" y="1828800"/>
            <a:ext cx="889600" cy="3651032"/>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FF182188-C584-4E75-9217-CA1FBC6C9715}"/>
              </a:ext>
            </a:extLst>
          </p:cNvPr>
          <p:cNvSpPr/>
          <p:nvPr/>
        </p:nvSpPr>
        <p:spPr>
          <a:xfrm>
            <a:off x="7938652" y="1745673"/>
            <a:ext cx="45719" cy="166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Connector: Elbow 20">
            <a:extLst>
              <a:ext uri="{FF2B5EF4-FFF2-40B4-BE49-F238E27FC236}">
                <a16:creationId xmlns:a16="http://schemas.microsoft.com/office/drawing/2014/main" id="{E14CCCDF-A957-47BA-B5E2-CE17B7DD7B95}"/>
              </a:ext>
            </a:extLst>
          </p:cNvPr>
          <p:cNvCxnSpPr>
            <a:cxnSpLocks/>
            <a:stCxn id="22" idx="3"/>
            <a:endCxn id="25" idx="1"/>
          </p:cNvCxnSpPr>
          <p:nvPr/>
        </p:nvCxnSpPr>
        <p:spPr>
          <a:xfrm>
            <a:off x="6462083" y="2298008"/>
            <a:ext cx="2783749" cy="2215693"/>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0213F32-827B-4801-99D3-B1D15D62DC33}"/>
              </a:ext>
            </a:extLst>
          </p:cNvPr>
          <p:cNvSpPr/>
          <p:nvPr/>
        </p:nvSpPr>
        <p:spPr>
          <a:xfrm>
            <a:off x="6416364" y="2214881"/>
            <a:ext cx="45719" cy="166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AB205D9-D67B-4780-AAE9-52E35DB075F3}"/>
              </a:ext>
            </a:extLst>
          </p:cNvPr>
          <p:cNvSpPr/>
          <p:nvPr/>
        </p:nvSpPr>
        <p:spPr>
          <a:xfrm rot="5400000">
            <a:off x="9222972" y="4453433"/>
            <a:ext cx="45719" cy="166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Connector: Elbow 26">
            <a:extLst>
              <a:ext uri="{FF2B5EF4-FFF2-40B4-BE49-F238E27FC236}">
                <a16:creationId xmlns:a16="http://schemas.microsoft.com/office/drawing/2014/main" id="{BFB7D03B-28A9-4077-8B79-F2868C9B39DB}"/>
              </a:ext>
            </a:extLst>
          </p:cNvPr>
          <p:cNvCxnSpPr>
            <a:cxnSpLocks/>
          </p:cNvCxnSpPr>
          <p:nvPr/>
        </p:nvCxnSpPr>
        <p:spPr>
          <a:xfrm>
            <a:off x="3596616" y="3085811"/>
            <a:ext cx="5961153" cy="1562313"/>
          </a:xfrm>
          <a:prstGeom prst="bentConnector3">
            <a:avLst>
              <a:gd name="adj1" fmla="val 7876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95004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Review</a:t>
            </a:r>
          </a:p>
        </p:txBody>
      </p:sp>
      <p:sp>
        <p:nvSpPr>
          <p:cNvPr id="3" name="Content Placeholder 2"/>
          <p:cNvSpPr>
            <a:spLocks noGrp="1"/>
          </p:cNvSpPr>
          <p:nvPr>
            <p:ph idx="1"/>
          </p:nvPr>
        </p:nvSpPr>
        <p:spPr/>
        <p:txBody>
          <a:bodyPr/>
          <a:lstStyle/>
          <a:p>
            <a:r>
              <a:rPr lang="en-US" dirty="0"/>
              <a:t>Comparing designs</a:t>
            </a:r>
          </a:p>
          <a:p>
            <a:pPr lvl="1"/>
            <a:r>
              <a:rPr lang="en-US" dirty="0"/>
              <a:t>Pan-American Health Organization (CEPIS)</a:t>
            </a:r>
          </a:p>
          <a:p>
            <a:pPr lvl="1"/>
            <a:r>
              <a:rPr lang="en-US" dirty="0" err="1"/>
              <a:t>Superpulsator</a:t>
            </a:r>
            <a:r>
              <a:rPr lang="en-US" dirty="0"/>
              <a:t>® (we already looked at this one)</a:t>
            </a:r>
          </a:p>
          <a:p>
            <a:pPr lvl="1"/>
            <a:r>
              <a:rPr lang="en-US" dirty="0"/>
              <a:t>AguaClara</a:t>
            </a:r>
          </a:p>
          <a:p>
            <a:r>
              <a:rPr lang="en-US" dirty="0"/>
              <a:t>What is good?</a:t>
            </a:r>
          </a:p>
          <a:p>
            <a:r>
              <a:rPr lang="en-US" dirty="0"/>
              <a:t>What can be improved?</a:t>
            </a:r>
          </a:p>
          <a:p>
            <a:r>
              <a:rPr lang="en-US" dirty="0"/>
              <a:t>What could (or did) fail?</a:t>
            </a:r>
          </a:p>
        </p:txBody>
      </p:sp>
      <p:pic>
        <p:nvPicPr>
          <p:cNvPr id="4" name="Picture 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799" y="268290"/>
            <a:ext cx="1257300" cy="997802"/>
          </a:xfrm>
          <a:prstGeom prst="rect">
            <a:avLst/>
          </a:prstGeom>
          <a:noFill/>
          <a:ln w="12700">
            <a:noFill/>
            <a:miter lim="800000"/>
            <a:headEnd type="none" w="lg" len="med"/>
            <a:tailEnd type="none" w="lg" len="med"/>
          </a:ln>
          <a:effectLst/>
        </p:spPr>
      </p:pic>
      <p:pic>
        <p:nvPicPr>
          <p:cNvPr id="5" name="Picture 4" descr="Front 2 camaras de 1m-1-Model"/>
          <p:cNvPicPr>
            <a:picLocks noChangeAspect="1" noChangeArrowheads="1"/>
          </p:cNvPicPr>
          <p:nvPr/>
        </p:nvPicPr>
        <p:blipFill>
          <a:blip r:embed="rId3" cstate="print">
            <a:clrChange>
              <a:clrFrom>
                <a:srgbClr val="FFFFFF"/>
              </a:clrFrom>
              <a:clrTo>
                <a:srgbClr val="FFFFFF">
                  <a:alpha val="0"/>
                </a:srgbClr>
              </a:clrTo>
            </a:clrChange>
            <a:lum bright="-54000"/>
            <a:extLst>
              <a:ext uri="{28A0092B-C50C-407E-A947-70E740481C1C}">
                <a14:useLocalDpi xmlns:a14="http://schemas.microsoft.com/office/drawing/2010/main" val="0"/>
              </a:ext>
            </a:extLst>
          </a:blip>
          <a:srcRect t="55417" b="19667"/>
          <a:stretch>
            <a:fillRect/>
          </a:stretch>
        </p:blipFill>
        <p:spPr bwMode="auto">
          <a:xfrm>
            <a:off x="8789649" y="591444"/>
            <a:ext cx="2232513" cy="417312"/>
          </a:xfrm>
          <a:prstGeom prst="rect">
            <a:avLst/>
          </a:prstGeom>
          <a:noFill/>
        </p:spPr>
      </p:pic>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Santa Rosa de Copan:</a:t>
            </a:r>
            <a:br>
              <a:rPr lang="en-US" dirty="0"/>
            </a:br>
            <a:r>
              <a:rPr lang="en-US" dirty="0"/>
              <a:t>CEPIS Plant Tour</a:t>
            </a:r>
          </a:p>
        </p:txBody>
      </p:sp>
      <p:pic>
        <p:nvPicPr>
          <p:cNvPr id="9" name="Online Media 8">
            <a:hlinkClick r:id="" action="ppaction://media"/>
            <a:extLst>
              <a:ext uri="{FF2B5EF4-FFF2-40B4-BE49-F238E27FC236}">
                <a16:creationId xmlns:a16="http://schemas.microsoft.com/office/drawing/2014/main" id="{87F1A5AF-CD62-4485-B87B-3853AF9F30D2}"/>
              </a:ext>
            </a:extLst>
          </p:cNvPr>
          <p:cNvPicPr>
            <a:picLocks noRot="1" noChangeAspect="1"/>
          </p:cNvPicPr>
          <p:nvPr>
            <a:videoFile r:link="rId1"/>
          </p:nvPr>
        </p:nvPicPr>
        <p:blipFill>
          <a:blip r:embed="rId4"/>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5DC012B-6E15-48A6-8CBA-5A93CB362BAE}"/>
              </a:ext>
            </a:extLst>
          </p:cNvPr>
          <p:cNvPicPr>
            <a:picLocks noChangeAspect="1"/>
          </p:cNvPicPr>
          <p:nvPr/>
        </p:nvPicPr>
        <p:blipFill>
          <a:blip r:embed="rId5"/>
          <a:stretch>
            <a:fillRect/>
          </a:stretch>
        </p:blipFill>
        <p:spPr>
          <a:xfrm>
            <a:off x="0" y="0"/>
            <a:ext cx="12242381" cy="6858000"/>
          </a:xfrm>
          <a:prstGeom prst="rect">
            <a:avLst/>
          </a:prstGeom>
        </p:spPr>
      </p:pic>
    </p:spTree>
    <p:extLst>
      <p:ext uri="{BB962C8B-B14F-4D97-AF65-F5344CB8AC3E}">
        <p14:creationId xmlns:p14="http://schemas.microsoft.com/office/powerpoint/2010/main" val="257527243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4CF6409-6DCA-4A58-A221-66920E0B6F85}"/>
              </a:ext>
            </a:extLst>
          </p:cNvPr>
          <p:cNvSpPr/>
          <p:nvPr/>
        </p:nvSpPr>
        <p:spPr>
          <a:xfrm>
            <a:off x="5534025" y="1352550"/>
            <a:ext cx="6743700" cy="142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420" name="Rectangle 4"/>
          <p:cNvSpPr>
            <a:spLocks noGrp="1" noChangeArrowheads="1"/>
          </p:cNvSpPr>
          <p:nvPr>
            <p:ph type="title"/>
          </p:nvPr>
        </p:nvSpPr>
        <p:spPr>
          <a:xfrm>
            <a:off x="685800" y="304800"/>
            <a:ext cx="5251450" cy="1143000"/>
          </a:xfrm>
        </p:spPr>
        <p:txBody>
          <a:bodyPr/>
          <a:lstStyle/>
          <a:p>
            <a:r>
              <a:rPr lang="en-US" sz="4000" dirty="0"/>
              <a:t>CEPIS/OPS designs – Vertical Flow</a:t>
            </a:r>
          </a:p>
        </p:txBody>
      </p:sp>
      <p:sp>
        <p:nvSpPr>
          <p:cNvPr id="444426" name="Rectangle 10"/>
          <p:cNvSpPr>
            <a:spLocks noGrp="1" noChangeArrowheads="1"/>
          </p:cNvSpPr>
          <p:nvPr>
            <p:ph idx="1"/>
          </p:nvPr>
        </p:nvSpPr>
        <p:spPr>
          <a:xfrm>
            <a:off x="317500" y="1981200"/>
            <a:ext cx="4003675" cy="741363"/>
          </a:xfrm>
        </p:spPr>
        <p:txBody>
          <a:bodyPr/>
          <a:lstStyle/>
          <a:p>
            <a:r>
              <a:rPr lang="en-US" dirty="0"/>
              <a:t>Critique this design</a:t>
            </a:r>
          </a:p>
        </p:txBody>
      </p:sp>
      <p:pic>
        <p:nvPicPr>
          <p:cNvPr id="444425"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36777" y="0"/>
            <a:ext cx="2962275" cy="1260475"/>
          </a:xfrm>
          <a:prstGeom prst="rect">
            <a:avLst/>
          </a:prstGeom>
          <a:noFill/>
          <a:ln w="12700">
            <a:noFill/>
            <a:miter lim="800000"/>
            <a:headEnd type="none" w="lg" len="med"/>
            <a:tailEnd type="none" w="lg" len="med"/>
          </a:ln>
          <a:effectLst/>
        </p:spPr>
      </p:pic>
      <p:sp>
        <p:nvSpPr>
          <p:cNvPr id="444427" name="Text Box 11"/>
          <p:cNvSpPr txBox="1">
            <a:spLocks noChangeArrowheads="1"/>
          </p:cNvSpPr>
          <p:nvPr/>
        </p:nvSpPr>
        <p:spPr bwMode="auto">
          <a:xfrm>
            <a:off x="258763" y="2563813"/>
            <a:ext cx="2740147" cy="4154984"/>
          </a:xfrm>
          <a:prstGeom prst="rect">
            <a:avLst/>
          </a:prstGeom>
          <a:noFill/>
          <a:ln w="12700">
            <a:noFill/>
            <a:miter lim="800000"/>
            <a:headEnd type="none" w="lg" len="med"/>
            <a:tailEnd type="none" w="lg" len="med"/>
          </a:ln>
          <a:effectLst/>
        </p:spPr>
        <p:txBody>
          <a:bodyPr wrap="square">
            <a:spAutoFit/>
          </a:bodyPr>
          <a:lstStyle/>
          <a:p>
            <a:pPr marL="284163" indent="-284163">
              <a:buFontTx/>
              <a:buChar char="•"/>
            </a:pPr>
            <a:r>
              <a:rPr lang="en-US" sz="2400" dirty="0">
                <a:solidFill>
                  <a:schemeClr val="accent4"/>
                </a:solidFill>
              </a:rPr>
              <a:t>Sludge will accumulate on the flat tank bottom</a:t>
            </a:r>
          </a:p>
          <a:p>
            <a:pPr marL="284163" indent="-284163">
              <a:buFontTx/>
              <a:buChar char="•"/>
            </a:pPr>
            <a:r>
              <a:rPr lang="en-US" sz="2400" dirty="0">
                <a:solidFill>
                  <a:schemeClr val="accent4"/>
                </a:solidFill>
              </a:rPr>
              <a:t>How are plate settlers suspended?</a:t>
            </a:r>
          </a:p>
          <a:p>
            <a:pPr marL="284163" indent="-284163">
              <a:buFontTx/>
              <a:buChar char="•"/>
            </a:pPr>
            <a:r>
              <a:rPr lang="en-US" sz="2400" dirty="0">
                <a:solidFill>
                  <a:schemeClr val="accent4"/>
                </a:solidFill>
              </a:rPr>
              <a:t>Inaccessible channels</a:t>
            </a:r>
          </a:p>
          <a:p>
            <a:pPr marL="284163" indent="-284163">
              <a:buFontTx/>
              <a:buChar char="•"/>
            </a:pPr>
            <a:r>
              <a:rPr lang="en-US" sz="2400" dirty="0">
                <a:solidFill>
                  <a:schemeClr val="accent4"/>
                </a:solidFill>
              </a:rPr>
              <a:t>Access to bottom of tank?</a:t>
            </a:r>
          </a:p>
          <a:p>
            <a:pPr marL="284163" indent="-284163">
              <a:buFontTx/>
              <a:buChar char="•"/>
            </a:pPr>
            <a:endParaRPr lang="en-US" sz="2400" dirty="0">
              <a:solidFill>
                <a:schemeClr val="accent4"/>
              </a:solidFill>
            </a:endParaRPr>
          </a:p>
        </p:txBody>
      </p:sp>
      <p:pic>
        <p:nvPicPr>
          <p:cNvPr id="2" name="Picture 1">
            <a:extLst>
              <a:ext uri="{FF2B5EF4-FFF2-40B4-BE49-F238E27FC236}">
                <a16:creationId xmlns:a16="http://schemas.microsoft.com/office/drawing/2014/main" id="{80FEDDAF-E149-4F6C-A7AD-F694E22FABD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893586" y="1095375"/>
            <a:ext cx="9218012" cy="5762625"/>
          </a:xfrm>
          <a:prstGeom prst="rect">
            <a:avLst/>
          </a:prstGeom>
        </p:spPr>
      </p:pic>
      <p:sp>
        <p:nvSpPr>
          <p:cNvPr id="4" name="Oval 3">
            <a:extLst>
              <a:ext uri="{FF2B5EF4-FFF2-40B4-BE49-F238E27FC236}">
                <a16:creationId xmlns:a16="http://schemas.microsoft.com/office/drawing/2014/main" id="{BE91774D-9E18-4B8B-8DFF-611BB2FC216B}"/>
              </a:ext>
            </a:extLst>
          </p:cNvPr>
          <p:cNvSpPr/>
          <p:nvPr/>
        </p:nvSpPr>
        <p:spPr>
          <a:xfrm>
            <a:off x="6029325" y="4514850"/>
            <a:ext cx="142875" cy="1714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8FF04639-4D1E-4A6C-BAF1-62A168390044}"/>
              </a:ext>
            </a:extLst>
          </p:cNvPr>
          <p:cNvCxnSpPr/>
          <p:nvPr/>
        </p:nvCxnSpPr>
        <p:spPr>
          <a:xfrm>
            <a:off x="2362200" y="2847975"/>
            <a:ext cx="2095500" cy="299085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8708A42-9869-4434-9B91-2C286AEF6A6B}"/>
              </a:ext>
            </a:extLst>
          </p:cNvPr>
          <p:cNvCxnSpPr>
            <a:cxnSpLocks/>
          </p:cNvCxnSpPr>
          <p:nvPr/>
        </p:nvCxnSpPr>
        <p:spPr>
          <a:xfrm>
            <a:off x="2381250" y="2867025"/>
            <a:ext cx="3695700" cy="19907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remove" grpId="0" nodeType="clickEffect">
                                  <p:stCondLst>
                                    <p:cond delay="0"/>
                                  </p:stCondLst>
                                  <p:endCondLst>
                                    <p:cond evt="onNext" delay="0">
                                      <p:tgtEl>
                                        <p:sldTgt/>
                                      </p:tgtEl>
                                    </p:cond>
                                  </p:endCondLst>
                                  <p:childTnLst>
                                    <p:animMotion origin="layout" path="M -6.25E-7 -3.33333E-6 C -0.0013 0.01621 -0.00221 0.03241 -0.00234 0.04861 C -0.00143 0.05371 0.00078 0.0588 0.00169 0.06389 C 0.01289 0.07084 0.00664 0.08496 0.03438 0.08473 C 0.06159 0.08449 0.13906 0.09468 0.1694 0.0625 C 0.19935 0.03033 0.20846 -0.06828 0.21328 -0.10833 L 0.19844 -0.17777 C 0.19037 -0.19768 0.17917 -0.19328 0.17917 -0.22639 C 0.17917 -0.25972 0.21133 -0.26064 0.19844 -0.26944 L 0.0875 -0.28055 L 0.21029 -0.44722 " pathEditMode="relative" rAng="0" ptsTypes="AAAAAAAAAAA">
                                      <p:cBhvr>
                                        <p:cTn id="6" dur="10000" fill="hold"/>
                                        <p:tgtEl>
                                          <p:spTgt spid="4"/>
                                        </p:tgtEl>
                                        <p:attrNameLst>
                                          <p:attrName>ppt_x</p:attrName>
                                          <p:attrName>ppt_y</p:attrName>
                                        </p:attrNameLst>
                                      </p:cBhvr>
                                      <p:rCtr x="10547" y="-18056"/>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442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4427">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442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442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427" grpId="0" uiExpand="1" build="p"/>
      <p:bldP spid="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543300" cy="1143000"/>
          </a:xfrm>
        </p:spPr>
        <p:txBody>
          <a:bodyPr/>
          <a:lstStyle/>
          <a:p>
            <a:r>
              <a:rPr lang="en-US" dirty="0"/>
              <a:t>CEPIS </a:t>
            </a:r>
            <a:r>
              <a:rPr lang="en-US" dirty="0" err="1"/>
              <a:t>Sed</a:t>
            </a:r>
            <a:endParaRPr lang="en-US" dirty="0"/>
          </a:p>
        </p:txBody>
      </p:sp>
      <p:sp>
        <p:nvSpPr>
          <p:cNvPr id="3" name="Content Placeholder 2"/>
          <p:cNvSpPr>
            <a:spLocks noGrp="1"/>
          </p:cNvSpPr>
          <p:nvPr>
            <p:ph idx="1"/>
          </p:nvPr>
        </p:nvSpPr>
        <p:spPr>
          <a:xfrm>
            <a:off x="457199" y="1600200"/>
            <a:ext cx="5915026" cy="4525963"/>
          </a:xfrm>
        </p:spPr>
        <p:txBody>
          <a:bodyPr/>
          <a:lstStyle/>
          <a:p>
            <a:r>
              <a:rPr lang="en-US" dirty="0"/>
              <a:t>Plate settlers and outlet manifolds</a:t>
            </a:r>
          </a:p>
          <a:p>
            <a:r>
              <a:rPr lang="en-US" dirty="0"/>
              <a:t>Outlet Manifolds must be perfectly level using this system (orifice elevation sets water elevation!)</a:t>
            </a:r>
          </a:p>
          <a:p>
            <a:r>
              <a:rPr lang="en-US" dirty="0"/>
              <a:t>Submerged launders are easier to build with no concern if they aren’t level</a:t>
            </a:r>
          </a:p>
        </p:txBody>
      </p:sp>
      <p:pic>
        <p:nvPicPr>
          <p:cNvPr id="1803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8500" y="0"/>
            <a:ext cx="51435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B46440BC-1230-4B50-9190-4A55CF5623D6}"/>
              </a:ext>
            </a:extLst>
          </p:cNvPr>
          <p:cNvSpPr txBox="1"/>
          <p:nvPr/>
        </p:nvSpPr>
        <p:spPr>
          <a:xfrm>
            <a:off x="4267200" y="5903893"/>
            <a:ext cx="2762565" cy="954107"/>
          </a:xfrm>
          <a:prstGeom prst="rect">
            <a:avLst/>
          </a:prstGeom>
          <a:noFill/>
        </p:spPr>
        <p:txBody>
          <a:bodyPr wrap="square" rtlCol="0">
            <a:spAutoFit/>
          </a:bodyPr>
          <a:lstStyle/>
          <a:p>
            <a:r>
              <a:rPr lang="en-US" dirty="0"/>
              <a:t>Channels for inlet and outlet</a:t>
            </a:r>
          </a:p>
        </p:txBody>
      </p:sp>
      <p:cxnSp>
        <p:nvCxnSpPr>
          <p:cNvPr id="6" name="Straight Arrow Connector 5">
            <a:extLst>
              <a:ext uri="{FF2B5EF4-FFF2-40B4-BE49-F238E27FC236}">
                <a16:creationId xmlns:a16="http://schemas.microsoft.com/office/drawing/2014/main" id="{1FF7CF22-3195-47A6-8C57-CCB6144DC751}"/>
              </a:ext>
            </a:extLst>
          </p:cNvPr>
          <p:cNvCxnSpPr>
            <a:cxnSpLocks/>
          </p:cNvCxnSpPr>
          <p:nvPr/>
        </p:nvCxnSpPr>
        <p:spPr>
          <a:xfrm flipV="1">
            <a:off x="6562725" y="2838450"/>
            <a:ext cx="628650" cy="314325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1706920"/>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749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7293" y="1447800"/>
            <a:ext cx="3943350" cy="5257800"/>
          </a:xfrm>
          <a:prstGeom prst="rect">
            <a:avLst/>
          </a:prstGeom>
          <a:noFill/>
          <a:ln w="12700">
            <a:noFill/>
            <a:miter lim="800000"/>
            <a:headEnd type="none" w="lg" len="med"/>
            <a:tailEnd type="none" w="lg" len="med"/>
          </a:ln>
          <a:effectLst/>
        </p:spPr>
      </p:pic>
      <p:pic>
        <p:nvPicPr>
          <p:cNvPr id="44749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88718" y="1447800"/>
            <a:ext cx="4000500" cy="5334000"/>
          </a:xfrm>
          <a:prstGeom prst="rect">
            <a:avLst/>
          </a:prstGeom>
          <a:noFill/>
          <a:ln w="12700">
            <a:noFill/>
            <a:miter lim="800000"/>
            <a:headEnd type="none" w="lg" len="med"/>
            <a:tailEnd type="none" w="lg" len="med"/>
          </a:ln>
          <a:effectLst/>
        </p:spPr>
      </p:pic>
      <p:sp>
        <p:nvSpPr>
          <p:cNvPr id="447493" name="Rectangle 5"/>
          <p:cNvSpPr>
            <a:spLocks noGrp="1" noChangeArrowheads="1"/>
          </p:cNvSpPr>
          <p:nvPr>
            <p:ph type="title"/>
          </p:nvPr>
        </p:nvSpPr>
        <p:spPr>
          <a:xfrm>
            <a:off x="457200" y="304800"/>
            <a:ext cx="8458200" cy="1143000"/>
          </a:xfrm>
        </p:spPr>
        <p:txBody>
          <a:bodyPr/>
          <a:lstStyle/>
          <a:p>
            <a:r>
              <a:rPr lang="en-US"/>
              <a:t>AguaClara Evolution</a:t>
            </a:r>
          </a:p>
        </p:txBody>
      </p:sp>
      <p:sp>
        <p:nvSpPr>
          <p:cNvPr id="447494" name="Rectangle 6"/>
          <p:cNvSpPr>
            <a:spLocks noGrp="1" noChangeArrowheads="1"/>
          </p:cNvSpPr>
          <p:nvPr>
            <p:ph idx="1"/>
          </p:nvPr>
        </p:nvSpPr>
        <p:spPr>
          <a:xfrm>
            <a:off x="685800" y="1981200"/>
            <a:ext cx="6544340" cy="4114800"/>
          </a:xfrm>
        </p:spPr>
        <p:txBody>
          <a:bodyPr/>
          <a:lstStyle/>
          <a:p>
            <a:pPr>
              <a:lnSpc>
                <a:spcPct val="90000"/>
              </a:lnSpc>
            </a:pPr>
            <a:r>
              <a:rPr lang="en-US" sz="2400" dirty="0" err="1"/>
              <a:t>Ojojona</a:t>
            </a:r>
            <a:r>
              <a:rPr lang="en-US" sz="2400" dirty="0"/>
              <a:t> - Vertical Flow Sedimentation (2 m)</a:t>
            </a:r>
          </a:p>
          <a:p>
            <a:pPr>
              <a:lnSpc>
                <a:spcPct val="90000"/>
              </a:lnSpc>
            </a:pPr>
            <a:r>
              <a:rPr lang="en-US" sz="2400" dirty="0"/>
              <a:t>Tamara and </a:t>
            </a:r>
            <a:r>
              <a:rPr lang="en-US" sz="2400" dirty="0" err="1"/>
              <a:t>Marcala</a:t>
            </a:r>
            <a:r>
              <a:rPr lang="en-US" sz="2400" dirty="0"/>
              <a:t> - sloped bottoms of the tanks (2 m)</a:t>
            </a:r>
          </a:p>
          <a:p>
            <a:pPr>
              <a:lnSpc>
                <a:spcPct val="90000"/>
              </a:lnSpc>
            </a:pPr>
            <a:r>
              <a:rPr lang="en-US" sz="2400" dirty="0"/>
              <a:t>4 </a:t>
            </a:r>
            <a:r>
              <a:rPr lang="en-US" sz="2400" dirty="0" err="1"/>
              <a:t>Comunidades</a:t>
            </a:r>
            <a:r>
              <a:rPr lang="en-US" sz="2400" dirty="0"/>
              <a:t> - Inlet manifold below the sloped bottoms (1.55 m) and no elevated platforms</a:t>
            </a:r>
          </a:p>
          <a:p>
            <a:pPr>
              <a:lnSpc>
                <a:spcPct val="90000"/>
              </a:lnSpc>
            </a:pPr>
            <a:r>
              <a:rPr lang="en-US" sz="2400" dirty="0" err="1"/>
              <a:t>Agalteca</a:t>
            </a:r>
            <a:r>
              <a:rPr lang="en-US" sz="2400" dirty="0"/>
              <a:t> – Inlet manifold pipe with orifices</a:t>
            </a:r>
          </a:p>
        </p:txBody>
      </p:sp>
      <p:pic>
        <p:nvPicPr>
          <p:cNvPr id="447495"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31581" y="1447800"/>
            <a:ext cx="3943350" cy="5257800"/>
          </a:xfrm>
          <a:prstGeom prst="rect">
            <a:avLst/>
          </a:prstGeom>
          <a:noFill/>
          <a:ln w="12700">
            <a:noFill/>
            <a:miter lim="800000"/>
            <a:headEnd type="none" w="lg" len="med"/>
            <a:tailEnd type="none" w="lg" len="me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749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749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7494">
                                            <p:txEl>
                                              <p:pRg st="1" end="1"/>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447491"/>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44749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447495"/>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4474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749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7494">
                                            <p:txEl>
                                              <p:pRg st="3" end="3"/>
                                            </p:txEl>
                                          </p:spTgt>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4474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7494"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4" descr="IMGP575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p:spPr>
      </p:pic>
      <p:sp>
        <p:nvSpPr>
          <p:cNvPr id="6" name="Title 5"/>
          <p:cNvSpPr>
            <a:spLocks noGrp="1"/>
          </p:cNvSpPr>
          <p:nvPr>
            <p:ph type="title"/>
          </p:nvPr>
        </p:nvSpPr>
        <p:spPr/>
        <p:txBody>
          <a:bodyPr/>
          <a:lstStyle/>
          <a:p>
            <a:r>
              <a:rPr lang="es-HN" dirty="0"/>
              <a:t>Cuatro Comunidades</a:t>
            </a:r>
            <a:endParaRPr lang="en-US" dirty="0"/>
          </a:p>
        </p:txBody>
      </p:sp>
      <p:sp>
        <p:nvSpPr>
          <p:cNvPr id="4" name="Oval 3">
            <a:extLst>
              <a:ext uri="{FF2B5EF4-FFF2-40B4-BE49-F238E27FC236}">
                <a16:creationId xmlns:a16="http://schemas.microsoft.com/office/drawing/2014/main" id="{F1DB3B65-1ACA-4CD8-8453-1B1B0A7F212A}"/>
              </a:ext>
            </a:extLst>
          </p:cNvPr>
          <p:cNvSpPr/>
          <p:nvPr/>
        </p:nvSpPr>
        <p:spPr>
          <a:xfrm>
            <a:off x="2057400" y="114300"/>
            <a:ext cx="228600" cy="2000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BC649DC-76B5-44B0-B069-7F970A63880F}"/>
              </a:ext>
            </a:extLst>
          </p:cNvPr>
          <p:cNvSpPr txBox="1"/>
          <p:nvPr/>
        </p:nvSpPr>
        <p:spPr>
          <a:xfrm>
            <a:off x="2638425" y="0"/>
            <a:ext cx="2045753" cy="523220"/>
          </a:xfrm>
          <a:prstGeom prst="rect">
            <a:avLst/>
          </a:prstGeom>
          <a:noFill/>
        </p:spPr>
        <p:txBody>
          <a:bodyPr wrap="none" rtlCol="0">
            <a:spAutoFit/>
          </a:bodyPr>
          <a:lstStyle/>
          <a:p>
            <a:r>
              <a:rPr lang="en-US" dirty="0"/>
              <a:t>Inlet channel</a:t>
            </a:r>
          </a:p>
        </p:txBody>
      </p:sp>
      <p:sp>
        <p:nvSpPr>
          <p:cNvPr id="8" name="TextBox 7">
            <a:extLst>
              <a:ext uri="{FF2B5EF4-FFF2-40B4-BE49-F238E27FC236}">
                <a16:creationId xmlns:a16="http://schemas.microsoft.com/office/drawing/2014/main" id="{1263ED3F-A73C-4599-8472-52BE4E152F97}"/>
              </a:ext>
            </a:extLst>
          </p:cNvPr>
          <p:cNvSpPr txBox="1"/>
          <p:nvPr/>
        </p:nvSpPr>
        <p:spPr>
          <a:xfrm>
            <a:off x="2724150" y="1209675"/>
            <a:ext cx="2623090" cy="523220"/>
          </a:xfrm>
          <a:prstGeom prst="rect">
            <a:avLst/>
          </a:prstGeom>
          <a:noFill/>
        </p:spPr>
        <p:txBody>
          <a:bodyPr wrap="none" rtlCol="0">
            <a:spAutoFit/>
          </a:bodyPr>
          <a:lstStyle/>
          <a:p>
            <a:r>
              <a:rPr lang="en-US" dirty="0"/>
              <a:t>Vertical chimney</a:t>
            </a:r>
          </a:p>
        </p:txBody>
      </p:sp>
      <p:cxnSp>
        <p:nvCxnSpPr>
          <p:cNvPr id="9" name="Straight Arrow Connector 8">
            <a:extLst>
              <a:ext uri="{FF2B5EF4-FFF2-40B4-BE49-F238E27FC236}">
                <a16:creationId xmlns:a16="http://schemas.microsoft.com/office/drawing/2014/main" id="{9852DEC9-CB45-44F7-A0DF-4A42D53C81AE}"/>
              </a:ext>
            </a:extLst>
          </p:cNvPr>
          <p:cNvCxnSpPr/>
          <p:nvPr/>
        </p:nvCxnSpPr>
        <p:spPr>
          <a:xfrm flipH="1">
            <a:off x="2486025" y="1514475"/>
            <a:ext cx="209550" cy="790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grpId="0" nodeType="clickEffect">
                                  <p:stCondLst>
                                    <p:cond delay="0"/>
                                  </p:stCondLst>
                                  <p:childTnLst>
                                    <p:animMotion origin="layout" path="M -0.00312 -0.00069 L -0.00078 0.50069 L -0.01407 0.59236 L 0.13282 0.73403 L 0.15704 0.72153 L 0.15938 0.30486 " pathEditMode="relative" ptsTypes="AAAAAA">
                                      <p:cBhvr>
                                        <p:cTn id="6" dur="10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37853" y="1661744"/>
            <a:ext cx="9144000" cy="4967656"/>
            <a:chOff x="0" y="1890344"/>
            <a:chExt cx="9144000" cy="4967656"/>
          </a:xfrm>
        </p:grpSpPr>
        <p:pic>
          <p:nvPicPr>
            <p:cNvPr id="7" name="Picture 4" descr="IMGP575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890344"/>
              <a:ext cx="6694331" cy="4967656"/>
            </a:xfrm>
            <a:prstGeom prst="rect">
              <a:avLst/>
            </a:prstGeom>
            <a:noFill/>
            <a:ln w="9525">
              <a:noFill/>
              <a:miter lim="800000"/>
              <a:headEnd/>
              <a:tailEnd/>
            </a:ln>
            <a:effectLst/>
          </p:spPr>
        </p:pic>
        <p:pic>
          <p:nvPicPr>
            <p:cNvPr id="13316" name="Picture 4" descr="IMGP668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5407257" y="1890344"/>
              <a:ext cx="3736743" cy="4958877"/>
            </a:xfrm>
            <a:prstGeom prst="rect">
              <a:avLst/>
            </a:prstGeom>
            <a:noFill/>
          </p:spPr>
        </p:pic>
      </p:grpSp>
      <p:sp>
        <p:nvSpPr>
          <p:cNvPr id="8" name="Title 7"/>
          <p:cNvSpPr>
            <a:spLocks noGrp="1"/>
          </p:cNvSpPr>
          <p:nvPr>
            <p:ph type="title"/>
          </p:nvPr>
        </p:nvSpPr>
        <p:spPr/>
        <p:txBody>
          <a:bodyPr/>
          <a:lstStyle/>
          <a:p>
            <a:r>
              <a:rPr lang="en-US" dirty="0" err="1"/>
              <a:t>Cuatro</a:t>
            </a:r>
            <a:r>
              <a:rPr lang="en-US" dirty="0"/>
              <a:t> </a:t>
            </a:r>
            <a:r>
              <a:rPr lang="en-US" dirty="0" err="1"/>
              <a:t>Comunidades</a:t>
            </a:r>
            <a:r>
              <a:rPr lang="en-US" dirty="0"/>
              <a:t> Sludge</a:t>
            </a:r>
          </a:p>
        </p:txBody>
      </p:sp>
    </p:spTree>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081954" cy="1143000"/>
          </a:xfrm>
        </p:spPr>
        <p:txBody>
          <a:bodyPr/>
          <a:lstStyle/>
          <a:p>
            <a:r>
              <a:rPr lang="en-US" dirty="0"/>
              <a:t>Brainstorm</a:t>
            </a:r>
          </a:p>
        </p:txBody>
      </p:sp>
      <p:sp>
        <p:nvSpPr>
          <p:cNvPr id="3" name="Content Placeholder 2"/>
          <p:cNvSpPr>
            <a:spLocks noGrp="1"/>
          </p:cNvSpPr>
          <p:nvPr>
            <p:ph idx="1"/>
          </p:nvPr>
        </p:nvSpPr>
        <p:spPr/>
        <p:txBody>
          <a:bodyPr/>
          <a:lstStyle/>
          <a:p>
            <a:r>
              <a:rPr lang="en-US" dirty="0"/>
              <a:t>Why is this problem occurring?</a:t>
            </a:r>
          </a:p>
          <a:p>
            <a:r>
              <a:rPr lang="en-US" dirty="0"/>
              <a:t>How would you fix this problem?</a:t>
            </a:r>
          </a:p>
          <a:p>
            <a:r>
              <a:rPr lang="en-US" dirty="0"/>
              <a:t>What concepts might be important in obtaining a solution?</a:t>
            </a:r>
          </a:p>
          <a:p>
            <a:r>
              <a:rPr lang="en-US" dirty="0"/>
              <a:t>What are some of the other constraints that must be considered?</a:t>
            </a:r>
          </a:p>
          <a:p>
            <a:endParaRPr lang="en-US" dirty="0"/>
          </a:p>
        </p:txBody>
      </p:sp>
      <p:grpSp>
        <p:nvGrpSpPr>
          <p:cNvPr id="4" name="Group 3"/>
          <p:cNvGrpSpPr/>
          <p:nvPr/>
        </p:nvGrpSpPr>
        <p:grpSpPr>
          <a:xfrm>
            <a:off x="7219507" y="0"/>
            <a:ext cx="4972493" cy="2626242"/>
            <a:chOff x="0" y="1890344"/>
            <a:chExt cx="9144000" cy="4967656"/>
          </a:xfrm>
        </p:grpSpPr>
        <p:pic>
          <p:nvPicPr>
            <p:cNvPr id="5" name="Picture 4" descr="IMGP575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890344"/>
              <a:ext cx="6694331" cy="4967656"/>
            </a:xfrm>
            <a:prstGeom prst="rect">
              <a:avLst/>
            </a:prstGeom>
            <a:noFill/>
            <a:ln w="9525">
              <a:noFill/>
              <a:miter lim="800000"/>
              <a:headEnd/>
              <a:tailEnd/>
            </a:ln>
            <a:effectLst/>
          </p:spPr>
        </p:pic>
        <p:pic>
          <p:nvPicPr>
            <p:cNvPr id="6" name="Picture 4" descr="IMGP668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5407257" y="1890344"/>
              <a:ext cx="3736743" cy="4958877"/>
            </a:xfrm>
            <a:prstGeom prst="rect">
              <a:avLst/>
            </a:prstGeom>
            <a:noFill/>
          </p:spPr>
        </p:pic>
      </p:grpSp>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669C6A-7AFC-40D1-84EB-7E5A6E665268}"/>
              </a:ext>
            </a:extLst>
          </p:cNvPr>
          <p:cNvPicPr>
            <a:picLocks noChangeAspect="1"/>
          </p:cNvPicPr>
          <p:nvPr/>
        </p:nvPicPr>
        <p:blipFill>
          <a:blip r:embed="rId3"/>
          <a:stretch>
            <a:fillRect/>
          </a:stretch>
        </p:blipFill>
        <p:spPr>
          <a:xfrm>
            <a:off x="13853" y="2624974"/>
            <a:ext cx="12192000" cy="3741651"/>
          </a:xfrm>
          <a:prstGeom prst="rect">
            <a:avLst/>
          </a:prstGeom>
        </p:spPr>
      </p:pic>
      <p:sp>
        <p:nvSpPr>
          <p:cNvPr id="2" name="Title 1"/>
          <p:cNvSpPr>
            <a:spLocks noGrp="1"/>
          </p:cNvSpPr>
          <p:nvPr>
            <p:ph type="title"/>
          </p:nvPr>
        </p:nvSpPr>
        <p:spPr/>
        <p:txBody>
          <a:bodyPr/>
          <a:lstStyle/>
          <a:p>
            <a:r>
              <a:rPr lang="en-US" dirty="0"/>
              <a:t>Large scale circulation and poor performance is common in sedimentation tanks </a:t>
            </a:r>
          </a:p>
        </p:txBody>
      </p:sp>
      <p:grpSp>
        <p:nvGrpSpPr>
          <p:cNvPr id="94" name="Group 47"/>
          <p:cNvGrpSpPr/>
          <p:nvPr/>
        </p:nvGrpSpPr>
        <p:grpSpPr>
          <a:xfrm flipH="1">
            <a:off x="457198" y="5537349"/>
            <a:ext cx="8304029" cy="485994"/>
            <a:chOff x="1715312" y="5856767"/>
            <a:chExt cx="6313248" cy="485994"/>
          </a:xfrm>
        </p:grpSpPr>
        <p:cxnSp>
          <p:nvCxnSpPr>
            <p:cNvPr id="97" name="Straight Arrow Connector 96"/>
            <p:cNvCxnSpPr/>
            <p:nvPr/>
          </p:nvCxnSpPr>
          <p:spPr bwMode="auto">
            <a:xfrm rot="16200000" flipH="1">
              <a:off x="1715312" y="6068440"/>
              <a:ext cx="274320" cy="274320"/>
            </a:xfrm>
            <a:prstGeom prst="straightConnector1">
              <a:avLst/>
            </a:prstGeom>
            <a:noFill/>
            <a:ln w="25400" cap="flat" cmpd="sng" algn="ctr">
              <a:solidFill>
                <a:schemeClr val="tx2"/>
              </a:solidFill>
              <a:prstDash val="solid"/>
              <a:round/>
              <a:headEnd type="none" w="lg" len="med"/>
              <a:tailEnd type="arrow"/>
            </a:ln>
            <a:effectLst/>
          </p:spPr>
        </p:cxnSp>
        <p:cxnSp>
          <p:nvCxnSpPr>
            <p:cNvPr id="100" name="Straight Arrow Connector 99"/>
            <p:cNvCxnSpPr/>
            <p:nvPr/>
          </p:nvCxnSpPr>
          <p:spPr bwMode="auto">
            <a:xfrm rot="16200000" flipH="1">
              <a:off x="1944564" y="6073012"/>
              <a:ext cx="274320" cy="265176"/>
            </a:xfrm>
            <a:prstGeom prst="straightConnector1">
              <a:avLst/>
            </a:prstGeom>
            <a:noFill/>
            <a:ln w="25400" cap="flat" cmpd="sng" algn="ctr">
              <a:solidFill>
                <a:schemeClr val="tx2"/>
              </a:solidFill>
              <a:prstDash val="solid"/>
              <a:round/>
              <a:headEnd type="none" w="lg" len="med"/>
              <a:tailEnd type="arrow"/>
            </a:ln>
            <a:effectLst/>
          </p:spPr>
        </p:cxnSp>
        <p:cxnSp>
          <p:nvCxnSpPr>
            <p:cNvPr id="103" name="Straight Arrow Connector 102"/>
            <p:cNvCxnSpPr/>
            <p:nvPr/>
          </p:nvCxnSpPr>
          <p:spPr bwMode="auto">
            <a:xfrm rot="16200000" flipH="1">
              <a:off x="2173816" y="6077585"/>
              <a:ext cx="274320" cy="256032"/>
            </a:xfrm>
            <a:prstGeom prst="straightConnector1">
              <a:avLst/>
            </a:prstGeom>
            <a:noFill/>
            <a:ln w="25400" cap="flat" cmpd="sng" algn="ctr">
              <a:solidFill>
                <a:schemeClr val="tx2"/>
              </a:solidFill>
              <a:prstDash val="solid"/>
              <a:round/>
              <a:headEnd type="none" w="lg" len="med"/>
              <a:tailEnd type="arrow"/>
            </a:ln>
            <a:effectLst/>
          </p:spPr>
        </p:cxnSp>
        <p:cxnSp>
          <p:nvCxnSpPr>
            <p:cNvPr id="106" name="Straight Arrow Connector 105"/>
            <p:cNvCxnSpPr/>
            <p:nvPr/>
          </p:nvCxnSpPr>
          <p:spPr bwMode="auto">
            <a:xfrm rot="16200000" flipH="1">
              <a:off x="2403068" y="6082157"/>
              <a:ext cx="274320" cy="246888"/>
            </a:xfrm>
            <a:prstGeom prst="straightConnector1">
              <a:avLst/>
            </a:prstGeom>
            <a:noFill/>
            <a:ln w="25400" cap="flat" cmpd="sng" algn="ctr">
              <a:solidFill>
                <a:schemeClr val="tx2"/>
              </a:solidFill>
              <a:prstDash val="solid"/>
              <a:round/>
              <a:headEnd type="none" w="lg" len="med"/>
              <a:tailEnd type="arrow"/>
            </a:ln>
            <a:effectLst/>
          </p:spPr>
        </p:cxnSp>
        <p:cxnSp>
          <p:nvCxnSpPr>
            <p:cNvPr id="109" name="Straight Arrow Connector 108"/>
            <p:cNvCxnSpPr/>
            <p:nvPr/>
          </p:nvCxnSpPr>
          <p:spPr bwMode="auto">
            <a:xfrm rot="16200000" flipH="1">
              <a:off x="2632320" y="6086729"/>
              <a:ext cx="274320" cy="237744"/>
            </a:xfrm>
            <a:prstGeom prst="straightConnector1">
              <a:avLst/>
            </a:prstGeom>
            <a:noFill/>
            <a:ln w="25400" cap="flat" cmpd="sng" algn="ctr">
              <a:solidFill>
                <a:schemeClr val="tx2"/>
              </a:solidFill>
              <a:prstDash val="solid"/>
              <a:round/>
              <a:headEnd type="none" w="lg" len="med"/>
              <a:tailEnd type="arrow"/>
            </a:ln>
            <a:effectLst/>
          </p:spPr>
        </p:cxnSp>
        <p:cxnSp>
          <p:nvCxnSpPr>
            <p:cNvPr id="112" name="Straight Arrow Connector 111"/>
            <p:cNvCxnSpPr/>
            <p:nvPr/>
          </p:nvCxnSpPr>
          <p:spPr bwMode="auto">
            <a:xfrm rot="16200000" flipH="1">
              <a:off x="2861572" y="6091301"/>
              <a:ext cx="274320" cy="228600"/>
            </a:xfrm>
            <a:prstGeom prst="straightConnector1">
              <a:avLst/>
            </a:prstGeom>
            <a:noFill/>
            <a:ln w="25400" cap="flat" cmpd="sng" algn="ctr">
              <a:solidFill>
                <a:schemeClr val="tx2"/>
              </a:solidFill>
              <a:prstDash val="solid"/>
              <a:round/>
              <a:headEnd type="none" w="lg" len="med"/>
              <a:tailEnd type="arrow"/>
            </a:ln>
            <a:effectLst/>
          </p:spPr>
        </p:cxnSp>
        <p:cxnSp>
          <p:nvCxnSpPr>
            <p:cNvPr id="115" name="Straight Arrow Connector 114"/>
            <p:cNvCxnSpPr/>
            <p:nvPr/>
          </p:nvCxnSpPr>
          <p:spPr bwMode="auto">
            <a:xfrm rot="16200000" flipH="1">
              <a:off x="3090824" y="6095873"/>
              <a:ext cx="274320" cy="219456"/>
            </a:xfrm>
            <a:prstGeom prst="straightConnector1">
              <a:avLst/>
            </a:prstGeom>
            <a:noFill/>
            <a:ln w="25400" cap="flat" cmpd="sng" algn="ctr">
              <a:solidFill>
                <a:schemeClr val="tx2"/>
              </a:solidFill>
              <a:prstDash val="solid"/>
              <a:round/>
              <a:headEnd type="none" w="lg" len="med"/>
              <a:tailEnd type="arrow"/>
            </a:ln>
            <a:effectLst/>
          </p:spPr>
        </p:cxnSp>
        <p:cxnSp>
          <p:nvCxnSpPr>
            <p:cNvPr id="118" name="Straight Arrow Connector 117"/>
            <p:cNvCxnSpPr/>
            <p:nvPr/>
          </p:nvCxnSpPr>
          <p:spPr bwMode="auto">
            <a:xfrm rot="16200000" flipH="1">
              <a:off x="3320076" y="6100445"/>
              <a:ext cx="274320" cy="210312"/>
            </a:xfrm>
            <a:prstGeom prst="straightConnector1">
              <a:avLst/>
            </a:prstGeom>
            <a:noFill/>
            <a:ln w="25400" cap="flat" cmpd="sng" algn="ctr">
              <a:solidFill>
                <a:schemeClr val="tx2"/>
              </a:solidFill>
              <a:prstDash val="solid"/>
              <a:round/>
              <a:headEnd type="none" w="lg" len="med"/>
              <a:tailEnd type="arrow"/>
            </a:ln>
            <a:effectLst/>
          </p:spPr>
        </p:cxnSp>
        <p:cxnSp>
          <p:nvCxnSpPr>
            <p:cNvPr id="121" name="Straight Arrow Connector 120"/>
            <p:cNvCxnSpPr/>
            <p:nvPr/>
          </p:nvCxnSpPr>
          <p:spPr bwMode="auto">
            <a:xfrm rot="16200000" flipH="1">
              <a:off x="3549328" y="6105017"/>
              <a:ext cx="274320" cy="201168"/>
            </a:xfrm>
            <a:prstGeom prst="straightConnector1">
              <a:avLst/>
            </a:prstGeom>
            <a:noFill/>
            <a:ln w="25400" cap="flat" cmpd="sng" algn="ctr">
              <a:solidFill>
                <a:schemeClr val="tx2"/>
              </a:solidFill>
              <a:prstDash val="solid"/>
              <a:round/>
              <a:headEnd type="none" w="lg" len="med"/>
              <a:tailEnd type="arrow"/>
            </a:ln>
            <a:effectLst/>
          </p:spPr>
        </p:cxnSp>
        <p:cxnSp>
          <p:nvCxnSpPr>
            <p:cNvPr id="124" name="Straight Arrow Connector 123"/>
            <p:cNvCxnSpPr/>
            <p:nvPr/>
          </p:nvCxnSpPr>
          <p:spPr bwMode="auto">
            <a:xfrm rot="16200000" flipH="1">
              <a:off x="3778580" y="6109589"/>
              <a:ext cx="274320" cy="192024"/>
            </a:xfrm>
            <a:prstGeom prst="straightConnector1">
              <a:avLst/>
            </a:prstGeom>
            <a:noFill/>
            <a:ln w="25400" cap="flat" cmpd="sng" algn="ctr">
              <a:solidFill>
                <a:schemeClr val="tx2"/>
              </a:solidFill>
              <a:prstDash val="solid"/>
              <a:round/>
              <a:headEnd type="none" w="lg" len="med"/>
              <a:tailEnd type="arrow"/>
            </a:ln>
            <a:effectLst/>
          </p:spPr>
        </p:cxnSp>
        <p:cxnSp>
          <p:nvCxnSpPr>
            <p:cNvPr id="127" name="Straight Arrow Connector 126"/>
            <p:cNvCxnSpPr/>
            <p:nvPr/>
          </p:nvCxnSpPr>
          <p:spPr bwMode="auto">
            <a:xfrm rot="16200000" flipH="1">
              <a:off x="4007832" y="6114161"/>
              <a:ext cx="274320" cy="182880"/>
            </a:xfrm>
            <a:prstGeom prst="straightConnector1">
              <a:avLst/>
            </a:prstGeom>
            <a:noFill/>
            <a:ln w="25400" cap="flat" cmpd="sng" algn="ctr">
              <a:solidFill>
                <a:schemeClr val="tx2"/>
              </a:solidFill>
              <a:prstDash val="solid"/>
              <a:round/>
              <a:headEnd type="none" w="lg" len="med"/>
              <a:tailEnd type="arrow"/>
            </a:ln>
            <a:effectLst/>
          </p:spPr>
        </p:cxnSp>
        <p:cxnSp>
          <p:nvCxnSpPr>
            <p:cNvPr id="130" name="Straight Arrow Connector 129"/>
            <p:cNvCxnSpPr/>
            <p:nvPr/>
          </p:nvCxnSpPr>
          <p:spPr bwMode="auto">
            <a:xfrm rot="16200000" flipH="1">
              <a:off x="4237084" y="6118733"/>
              <a:ext cx="274320" cy="173736"/>
            </a:xfrm>
            <a:prstGeom prst="straightConnector1">
              <a:avLst/>
            </a:prstGeom>
            <a:noFill/>
            <a:ln w="25400" cap="flat" cmpd="sng" algn="ctr">
              <a:solidFill>
                <a:schemeClr val="tx2"/>
              </a:solidFill>
              <a:prstDash val="solid"/>
              <a:round/>
              <a:headEnd type="none" w="lg" len="med"/>
              <a:tailEnd type="arrow"/>
            </a:ln>
            <a:effectLst/>
          </p:spPr>
        </p:cxnSp>
        <p:cxnSp>
          <p:nvCxnSpPr>
            <p:cNvPr id="133" name="Straight Arrow Connector 132"/>
            <p:cNvCxnSpPr/>
            <p:nvPr/>
          </p:nvCxnSpPr>
          <p:spPr bwMode="auto">
            <a:xfrm rot="16200000" flipH="1">
              <a:off x="4466336" y="6123305"/>
              <a:ext cx="274320" cy="164592"/>
            </a:xfrm>
            <a:prstGeom prst="straightConnector1">
              <a:avLst/>
            </a:prstGeom>
            <a:noFill/>
            <a:ln w="25400" cap="flat" cmpd="sng" algn="ctr">
              <a:solidFill>
                <a:schemeClr val="tx2"/>
              </a:solidFill>
              <a:prstDash val="solid"/>
              <a:round/>
              <a:headEnd type="none" w="lg" len="med"/>
              <a:tailEnd type="arrow"/>
            </a:ln>
            <a:effectLst/>
          </p:spPr>
        </p:cxnSp>
        <p:cxnSp>
          <p:nvCxnSpPr>
            <p:cNvPr id="134" name="Straight Arrow Connector 133"/>
            <p:cNvCxnSpPr/>
            <p:nvPr/>
          </p:nvCxnSpPr>
          <p:spPr bwMode="auto">
            <a:xfrm rot="16200000" flipH="1">
              <a:off x="4695588" y="6127877"/>
              <a:ext cx="274320" cy="155448"/>
            </a:xfrm>
            <a:prstGeom prst="straightConnector1">
              <a:avLst/>
            </a:prstGeom>
            <a:noFill/>
            <a:ln w="25400" cap="flat" cmpd="sng" algn="ctr">
              <a:solidFill>
                <a:schemeClr val="tx2"/>
              </a:solidFill>
              <a:prstDash val="solid"/>
              <a:round/>
              <a:headEnd type="none" w="lg" len="med"/>
              <a:tailEnd type="arrow"/>
            </a:ln>
            <a:effectLst/>
          </p:spPr>
        </p:cxnSp>
        <p:cxnSp>
          <p:nvCxnSpPr>
            <p:cNvPr id="135" name="Straight Arrow Connector 134"/>
            <p:cNvCxnSpPr/>
            <p:nvPr/>
          </p:nvCxnSpPr>
          <p:spPr bwMode="auto">
            <a:xfrm rot="16200000" flipH="1">
              <a:off x="4924840" y="6132449"/>
              <a:ext cx="274320" cy="146304"/>
            </a:xfrm>
            <a:prstGeom prst="straightConnector1">
              <a:avLst/>
            </a:prstGeom>
            <a:noFill/>
            <a:ln w="25400" cap="flat" cmpd="sng" algn="ctr">
              <a:solidFill>
                <a:schemeClr val="tx2"/>
              </a:solidFill>
              <a:prstDash val="solid"/>
              <a:round/>
              <a:headEnd type="none" w="lg" len="med"/>
              <a:tailEnd type="arrow"/>
            </a:ln>
            <a:effectLst/>
          </p:spPr>
        </p:cxnSp>
        <p:cxnSp>
          <p:nvCxnSpPr>
            <p:cNvPr id="136" name="Straight Arrow Connector 135"/>
            <p:cNvCxnSpPr/>
            <p:nvPr/>
          </p:nvCxnSpPr>
          <p:spPr bwMode="auto">
            <a:xfrm rot="16200000" flipH="1">
              <a:off x="5154092" y="6137021"/>
              <a:ext cx="274320" cy="137160"/>
            </a:xfrm>
            <a:prstGeom prst="straightConnector1">
              <a:avLst/>
            </a:prstGeom>
            <a:noFill/>
            <a:ln w="25400" cap="flat" cmpd="sng" algn="ctr">
              <a:solidFill>
                <a:schemeClr val="tx2"/>
              </a:solidFill>
              <a:prstDash val="solid"/>
              <a:round/>
              <a:headEnd type="none" w="lg" len="med"/>
              <a:tailEnd type="arrow"/>
            </a:ln>
            <a:effectLst/>
          </p:spPr>
        </p:cxnSp>
        <p:cxnSp>
          <p:nvCxnSpPr>
            <p:cNvPr id="137" name="Straight Arrow Connector 136"/>
            <p:cNvCxnSpPr/>
            <p:nvPr/>
          </p:nvCxnSpPr>
          <p:spPr bwMode="auto">
            <a:xfrm rot="16200000" flipH="1">
              <a:off x="5383344" y="6141593"/>
              <a:ext cx="274320" cy="128016"/>
            </a:xfrm>
            <a:prstGeom prst="straightConnector1">
              <a:avLst/>
            </a:prstGeom>
            <a:noFill/>
            <a:ln w="25400" cap="flat" cmpd="sng" algn="ctr">
              <a:solidFill>
                <a:schemeClr val="tx2"/>
              </a:solidFill>
              <a:prstDash val="solid"/>
              <a:round/>
              <a:headEnd type="none" w="lg" len="med"/>
              <a:tailEnd type="arrow"/>
            </a:ln>
            <a:effectLst/>
          </p:spPr>
        </p:cxnSp>
        <p:cxnSp>
          <p:nvCxnSpPr>
            <p:cNvPr id="138" name="Straight Arrow Connector 137"/>
            <p:cNvCxnSpPr/>
            <p:nvPr/>
          </p:nvCxnSpPr>
          <p:spPr bwMode="auto">
            <a:xfrm rot="16200000" flipH="1">
              <a:off x="5612596" y="6146165"/>
              <a:ext cx="274320" cy="118872"/>
            </a:xfrm>
            <a:prstGeom prst="straightConnector1">
              <a:avLst/>
            </a:prstGeom>
            <a:noFill/>
            <a:ln w="25400" cap="flat" cmpd="sng" algn="ctr">
              <a:solidFill>
                <a:schemeClr val="tx2"/>
              </a:solidFill>
              <a:prstDash val="solid"/>
              <a:round/>
              <a:headEnd type="none" w="lg" len="med"/>
              <a:tailEnd type="arrow"/>
            </a:ln>
            <a:effectLst/>
          </p:spPr>
        </p:cxnSp>
        <p:cxnSp>
          <p:nvCxnSpPr>
            <p:cNvPr id="139" name="Straight Arrow Connector 138"/>
            <p:cNvCxnSpPr/>
            <p:nvPr/>
          </p:nvCxnSpPr>
          <p:spPr bwMode="auto">
            <a:xfrm rot="16200000" flipH="1">
              <a:off x="5841848" y="6150737"/>
              <a:ext cx="274320" cy="109728"/>
            </a:xfrm>
            <a:prstGeom prst="straightConnector1">
              <a:avLst/>
            </a:prstGeom>
            <a:noFill/>
            <a:ln w="25400" cap="flat" cmpd="sng" algn="ctr">
              <a:solidFill>
                <a:schemeClr val="tx2"/>
              </a:solidFill>
              <a:prstDash val="solid"/>
              <a:round/>
              <a:headEnd type="none" w="lg" len="med"/>
              <a:tailEnd type="arrow"/>
            </a:ln>
            <a:effectLst/>
          </p:spPr>
        </p:cxnSp>
        <p:cxnSp>
          <p:nvCxnSpPr>
            <p:cNvPr id="140" name="Straight Arrow Connector 139"/>
            <p:cNvCxnSpPr/>
            <p:nvPr/>
          </p:nvCxnSpPr>
          <p:spPr bwMode="auto">
            <a:xfrm rot="16200000" flipH="1">
              <a:off x="6071100" y="6155309"/>
              <a:ext cx="274320" cy="100584"/>
            </a:xfrm>
            <a:prstGeom prst="straightConnector1">
              <a:avLst/>
            </a:prstGeom>
            <a:noFill/>
            <a:ln w="25400" cap="flat" cmpd="sng" algn="ctr">
              <a:solidFill>
                <a:schemeClr val="tx2"/>
              </a:solidFill>
              <a:prstDash val="solid"/>
              <a:round/>
              <a:headEnd type="none" w="lg" len="med"/>
              <a:tailEnd type="arrow"/>
            </a:ln>
            <a:effectLst/>
          </p:spPr>
        </p:cxnSp>
        <p:cxnSp>
          <p:nvCxnSpPr>
            <p:cNvPr id="141" name="Straight Arrow Connector 140"/>
            <p:cNvCxnSpPr/>
            <p:nvPr/>
          </p:nvCxnSpPr>
          <p:spPr bwMode="auto">
            <a:xfrm rot="16200000" flipH="1">
              <a:off x="6300352" y="6159881"/>
              <a:ext cx="274320" cy="91440"/>
            </a:xfrm>
            <a:prstGeom prst="straightConnector1">
              <a:avLst/>
            </a:prstGeom>
            <a:noFill/>
            <a:ln w="25400" cap="flat" cmpd="sng" algn="ctr">
              <a:solidFill>
                <a:schemeClr val="tx2"/>
              </a:solidFill>
              <a:prstDash val="solid"/>
              <a:round/>
              <a:headEnd type="none" w="lg" len="med"/>
              <a:tailEnd type="arrow"/>
            </a:ln>
            <a:effectLst/>
          </p:spPr>
        </p:cxnSp>
        <p:cxnSp>
          <p:nvCxnSpPr>
            <p:cNvPr id="142" name="Straight Arrow Connector 141"/>
            <p:cNvCxnSpPr/>
            <p:nvPr/>
          </p:nvCxnSpPr>
          <p:spPr bwMode="auto">
            <a:xfrm rot="16200000" flipH="1">
              <a:off x="6529604" y="6164453"/>
              <a:ext cx="274320" cy="82296"/>
            </a:xfrm>
            <a:prstGeom prst="straightConnector1">
              <a:avLst/>
            </a:prstGeom>
            <a:noFill/>
            <a:ln w="25400" cap="flat" cmpd="sng" algn="ctr">
              <a:solidFill>
                <a:schemeClr val="tx2"/>
              </a:solidFill>
              <a:prstDash val="solid"/>
              <a:round/>
              <a:headEnd type="none" w="lg" len="med"/>
              <a:tailEnd type="arrow"/>
            </a:ln>
            <a:effectLst/>
          </p:spPr>
        </p:cxnSp>
        <p:cxnSp>
          <p:nvCxnSpPr>
            <p:cNvPr id="143" name="Straight Arrow Connector 142"/>
            <p:cNvCxnSpPr/>
            <p:nvPr/>
          </p:nvCxnSpPr>
          <p:spPr bwMode="auto">
            <a:xfrm rot="16200000" flipH="1">
              <a:off x="6758856" y="6169025"/>
              <a:ext cx="274320" cy="73152"/>
            </a:xfrm>
            <a:prstGeom prst="straightConnector1">
              <a:avLst/>
            </a:prstGeom>
            <a:noFill/>
            <a:ln w="25400" cap="flat" cmpd="sng" algn="ctr">
              <a:solidFill>
                <a:schemeClr val="tx2"/>
              </a:solidFill>
              <a:prstDash val="solid"/>
              <a:round/>
              <a:headEnd type="none" w="lg" len="med"/>
              <a:tailEnd type="arrow"/>
            </a:ln>
            <a:effectLst/>
          </p:spPr>
        </p:cxnSp>
        <p:cxnSp>
          <p:nvCxnSpPr>
            <p:cNvPr id="144" name="Straight Arrow Connector 143"/>
            <p:cNvCxnSpPr/>
            <p:nvPr/>
          </p:nvCxnSpPr>
          <p:spPr bwMode="auto">
            <a:xfrm rot="16200000" flipH="1">
              <a:off x="6988108" y="6173597"/>
              <a:ext cx="274320" cy="64008"/>
            </a:xfrm>
            <a:prstGeom prst="straightConnector1">
              <a:avLst/>
            </a:prstGeom>
            <a:noFill/>
            <a:ln w="25400" cap="flat" cmpd="sng" algn="ctr">
              <a:solidFill>
                <a:schemeClr val="tx2"/>
              </a:solidFill>
              <a:prstDash val="solid"/>
              <a:round/>
              <a:headEnd type="none" w="lg" len="med"/>
              <a:tailEnd type="arrow"/>
            </a:ln>
            <a:effectLst/>
          </p:spPr>
        </p:cxnSp>
        <p:cxnSp>
          <p:nvCxnSpPr>
            <p:cNvPr id="145" name="Straight Arrow Connector 144"/>
            <p:cNvCxnSpPr/>
            <p:nvPr/>
          </p:nvCxnSpPr>
          <p:spPr bwMode="auto">
            <a:xfrm rot="16200000" flipH="1">
              <a:off x="7217360" y="6178169"/>
              <a:ext cx="274320" cy="54864"/>
            </a:xfrm>
            <a:prstGeom prst="straightConnector1">
              <a:avLst/>
            </a:prstGeom>
            <a:noFill/>
            <a:ln w="25400" cap="flat" cmpd="sng" algn="ctr">
              <a:solidFill>
                <a:schemeClr val="tx2"/>
              </a:solidFill>
              <a:prstDash val="solid"/>
              <a:round/>
              <a:headEnd type="none" w="lg" len="med"/>
              <a:tailEnd type="arrow"/>
            </a:ln>
            <a:effectLst/>
          </p:spPr>
        </p:cxnSp>
        <p:cxnSp>
          <p:nvCxnSpPr>
            <p:cNvPr id="146" name="Straight Arrow Connector 145"/>
            <p:cNvCxnSpPr/>
            <p:nvPr/>
          </p:nvCxnSpPr>
          <p:spPr bwMode="auto">
            <a:xfrm rot="16200000" flipH="1">
              <a:off x="7446612" y="6182741"/>
              <a:ext cx="274320" cy="45720"/>
            </a:xfrm>
            <a:prstGeom prst="straightConnector1">
              <a:avLst/>
            </a:prstGeom>
            <a:noFill/>
            <a:ln w="25400" cap="flat" cmpd="sng" algn="ctr">
              <a:solidFill>
                <a:schemeClr val="tx2"/>
              </a:solidFill>
              <a:prstDash val="solid"/>
              <a:round/>
              <a:headEnd type="none" w="lg" len="med"/>
              <a:tailEnd type="arrow"/>
            </a:ln>
            <a:effectLst/>
          </p:spPr>
        </p:cxnSp>
        <p:cxnSp>
          <p:nvCxnSpPr>
            <p:cNvPr id="147" name="Straight Arrow Connector 146"/>
            <p:cNvCxnSpPr/>
            <p:nvPr/>
          </p:nvCxnSpPr>
          <p:spPr bwMode="auto">
            <a:xfrm rot="16200000" flipH="1">
              <a:off x="7891400" y="6205601"/>
              <a:ext cx="274320" cy="0"/>
            </a:xfrm>
            <a:prstGeom prst="straightConnector1">
              <a:avLst/>
            </a:prstGeom>
            <a:noFill/>
            <a:ln w="25400" cap="flat" cmpd="sng" algn="ctr">
              <a:solidFill>
                <a:schemeClr val="tx2"/>
              </a:solidFill>
              <a:prstDash val="solid"/>
              <a:round/>
              <a:headEnd type="none" w="lg" len="med"/>
              <a:tailEnd type="arrow"/>
            </a:ln>
            <a:effectLst/>
          </p:spPr>
        </p:cxnSp>
        <p:cxnSp>
          <p:nvCxnSpPr>
            <p:cNvPr id="148" name="Straight Arrow Connector 147"/>
            <p:cNvCxnSpPr/>
            <p:nvPr/>
          </p:nvCxnSpPr>
          <p:spPr bwMode="auto">
            <a:xfrm rot="16200000" flipH="1">
              <a:off x="7671292" y="6191885"/>
              <a:ext cx="274320" cy="27432"/>
            </a:xfrm>
            <a:prstGeom prst="straightConnector1">
              <a:avLst/>
            </a:prstGeom>
            <a:noFill/>
            <a:ln w="25400" cap="flat" cmpd="sng" algn="ctr">
              <a:solidFill>
                <a:schemeClr val="tx2"/>
              </a:solidFill>
              <a:prstDash val="solid"/>
              <a:round/>
              <a:headEnd type="none" w="lg" len="med"/>
              <a:tailEnd type="arrow"/>
            </a:ln>
            <a:effectLst/>
          </p:spPr>
        </p:cxnSp>
        <p:cxnSp>
          <p:nvCxnSpPr>
            <p:cNvPr id="149" name="Straight Arrow Connector 148"/>
            <p:cNvCxnSpPr>
              <a:cxnSpLocks/>
            </p:cNvCxnSpPr>
            <p:nvPr/>
          </p:nvCxnSpPr>
          <p:spPr bwMode="auto">
            <a:xfrm>
              <a:off x="3880615" y="5856767"/>
              <a:ext cx="1748815" cy="0"/>
            </a:xfrm>
            <a:prstGeom prst="straightConnector1">
              <a:avLst/>
            </a:prstGeom>
            <a:noFill/>
            <a:ln w="25400" cap="flat" cmpd="sng" algn="ctr">
              <a:solidFill>
                <a:schemeClr val="tx2"/>
              </a:solidFill>
              <a:prstDash val="solid"/>
              <a:round/>
              <a:headEnd type="none" w="lg" len="med"/>
              <a:tailEnd type="arrow"/>
            </a:ln>
            <a:effectLst/>
          </p:spPr>
        </p:cxnSp>
      </p:grpSp>
      <p:cxnSp>
        <p:nvCxnSpPr>
          <p:cNvPr id="9" name="Straight Arrow Connector 8">
            <a:extLst>
              <a:ext uri="{FF2B5EF4-FFF2-40B4-BE49-F238E27FC236}">
                <a16:creationId xmlns:a16="http://schemas.microsoft.com/office/drawing/2014/main" id="{7273B565-5AAF-4C45-9929-AA0E7E6682FA}"/>
              </a:ext>
            </a:extLst>
          </p:cNvPr>
          <p:cNvCxnSpPr>
            <a:cxnSpLocks/>
          </p:cNvCxnSpPr>
          <p:nvPr/>
        </p:nvCxnSpPr>
        <p:spPr>
          <a:xfrm flipH="1">
            <a:off x="1012175" y="5847907"/>
            <a:ext cx="756829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1" name="Freeform: Shape 10">
            <a:extLst>
              <a:ext uri="{FF2B5EF4-FFF2-40B4-BE49-F238E27FC236}">
                <a16:creationId xmlns:a16="http://schemas.microsoft.com/office/drawing/2014/main" id="{C3F257AC-6AA3-4128-8690-E7B61A4056EF}"/>
              </a:ext>
            </a:extLst>
          </p:cNvPr>
          <p:cNvSpPr/>
          <p:nvPr/>
        </p:nvSpPr>
        <p:spPr>
          <a:xfrm>
            <a:off x="419739" y="3189766"/>
            <a:ext cx="739210" cy="2636875"/>
          </a:xfrm>
          <a:custGeom>
            <a:avLst/>
            <a:gdLst>
              <a:gd name="connsiteX0" fmla="*/ 1602775 w 1602775"/>
              <a:gd name="connsiteY0" fmla="*/ 2530549 h 2798830"/>
              <a:gd name="connsiteX1" fmla="*/ 29156 w 1602775"/>
              <a:gd name="connsiteY1" fmla="*/ 2562447 h 2798830"/>
              <a:gd name="connsiteX2" fmla="*/ 730905 w 1602775"/>
              <a:gd name="connsiteY2" fmla="*/ 0 h 2798830"/>
              <a:gd name="connsiteX0" fmla="*/ 1911157 w 1911157"/>
              <a:gd name="connsiteY0" fmla="*/ 2530549 h 2671410"/>
              <a:gd name="connsiteX1" fmla="*/ 18561 w 1911157"/>
              <a:gd name="connsiteY1" fmla="*/ 2307266 h 2671410"/>
              <a:gd name="connsiteX2" fmla="*/ 1039287 w 1911157"/>
              <a:gd name="connsiteY2" fmla="*/ 0 h 2671410"/>
              <a:gd name="connsiteX0" fmla="*/ 1911157 w 1911157"/>
              <a:gd name="connsiteY0" fmla="*/ 2530549 h 2586904"/>
              <a:gd name="connsiteX1" fmla="*/ 18561 w 1911157"/>
              <a:gd name="connsiteY1" fmla="*/ 2307266 h 2586904"/>
              <a:gd name="connsiteX2" fmla="*/ 1039287 w 1911157"/>
              <a:gd name="connsiteY2" fmla="*/ 0 h 2586904"/>
              <a:gd name="connsiteX0" fmla="*/ 1963248 w 1963248"/>
              <a:gd name="connsiteY0" fmla="*/ 2530549 h 2547734"/>
              <a:gd name="connsiteX1" fmla="*/ 17489 w 1963248"/>
              <a:gd name="connsiteY1" fmla="*/ 2190308 h 2547734"/>
              <a:gd name="connsiteX2" fmla="*/ 1091378 w 1963248"/>
              <a:gd name="connsiteY2" fmla="*/ 0 h 2547734"/>
              <a:gd name="connsiteX0" fmla="*/ 1945816 w 1945816"/>
              <a:gd name="connsiteY0" fmla="*/ 2530549 h 2556606"/>
              <a:gd name="connsiteX1" fmla="*/ 57 w 1945816"/>
              <a:gd name="connsiteY1" fmla="*/ 2190308 h 2556606"/>
              <a:gd name="connsiteX2" fmla="*/ 1073946 w 1945816"/>
              <a:gd name="connsiteY2" fmla="*/ 0 h 2556606"/>
              <a:gd name="connsiteX0" fmla="*/ 1945830 w 1945830"/>
              <a:gd name="connsiteY0" fmla="*/ 2530549 h 2556606"/>
              <a:gd name="connsiteX1" fmla="*/ 71 w 1945830"/>
              <a:gd name="connsiteY1" fmla="*/ 2190308 h 2556606"/>
              <a:gd name="connsiteX2" fmla="*/ 1073960 w 1945830"/>
              <a:gd name="connsiteY2" fmla="*/ 0 h 2556606"/>
              <a:gd name="connsiteX0" fmla="*/ 2114951 w 2114951"/>
              <a:gd name="connsiteY0" fmla="*/ 2530549 h 2533888"/>
              <a:gd name="connsiteX1" fmla="*/ 169192 w 2114951"/>
              <a:gd name="connsiteY1" fmla="*/ 2190308 h 2533888"/>
              <a:gd name="connsiteX2" fmla="*/ 222355 w 2114951"/>
              <a:gd name="connsiteY2" fmla="*/ 1020726 h 2533888"/>
              <a:gd name="connsiteX3" fmla="*/ 1243081 w 2114951"/>
              <a:gd name="connsiteY3" fmla="*/ 0 h 2533888"/>
              <a:gd name="connsiteX0" fmla="*/ 2114951 w 2114951"/>
              <a:gd name="connsiteY0" fmla="*/ 2679405 h 2682744"/>
              <a:gd name="connsiteX1" fmla="*/ 169192 w 2114951"/>
              <a:gd name="connsiteY1" fmla="*/ 2339164 h 2682744"/>
              <a:gd name="connsiteX2" fmla="*/ 222355 w 2114951"/>
              <a:gd name="connsiteY2" fmla="*/ 1169582 h 2682744"/>
              <a:gd name="connsiteX3" fmla="*/ 881574 w 2114951"/>
              <a:gd name="connsiteY3" fmla="*/ 0 h 2682744"/>
              <a:gd name="connsiteX0" fmla="*/ 2081450 w 2081450"/>
              <a:gd name="connsiteY0" fmla="*/ 2679405 h 2682744"/>
              <a:gd name="connsiteX1" fmla="*/ 135691 w 2081450"/>
              <a:gd name="connsiteY1" fmla="*/ 2339164 h 2682744"/>
              <a:gd name="connsiteX2" fmla="*/ 188854 w 2081450"/>
              <a:gd name="connsiteY2" fmla="*/ 1169582 h 2682744"/>
              <a:gd name="connsiteX3" fmla="*/ 848073 w 2081450"/>
              <a:gd name="connsiteY3" fmla="*/ 0 h 2682744"/>
              <a:gd name="connsiteX0" fmla="*/ 1955197 w 1955197"/>
              <a:gd name="connsiteY0" fmla="*/ 2679405 h 2698589"/>
              <a:gd name="connsiteX1" fmla="*/ 9438 w 1955197"/>
              <a:gd name="connsiteY1" fmla="*/ 2339164 h 2698589"/>
              <a:gd name="connsiteX2" fmla="*/ 62601 w 1955197"/>
              <a:gd name="connsiteY2" fmla="*/ 1169582 h 2698589"/>
              <a:gd name="connsiteX3" fmla="*/ 721820 w 1955197"/>
              <a:gd name="connsiteY3" fmla="*/ 0 h 2698589"/>
              <a:gd name="connsiteX0" fmla="*/ 523730 w 768278"/>
              <a:gd name="connsiteY0" fmla="*/ 2636875 h 2641260"/>
              <a:gd name="connsiteX1" fmla="*/ 55896 w 768278"/>
              <a:gd name="connsiteY1" fmla="*/ 2339164 h 2641260"/>
              <a:gd name="connsiteX2" fmla="*/ 109059 w 768278"/>
              <a:gd name="connsiteY2" fmla="*/ 1169582 h 2641260"/>
              <a:gd name="connsiteX3" fmla="*/ 768278 w 768278"/>
              <a:gd name="connsiteY3" fmla="*/ 0 h 2641260"/>
              <a:gd name="connsiteX0" fmla="*/ 494662 w 739210"/>
              <a:gd name="connsiteY0" fmla="*/ 2636875 h 2636875"/>
              <a:gd name="connsiteX1" fmla="*/ 26828 w 739210"/>
              <a:gd name="connsiteY1" fmla="*/ 2339164 h 2636875"/>
              <a:gd name="connsiteX2" fmla="*/ 79991 w 739210"/>
              <a:gd name="connsiteY2" fmla="*/ 1169582 h 2636875"/>
              <a:gd name="connsiteX3" fmla="*/ 739210 w 739210"/>
              <a:gd name="connsiteY3" fmla="*/ 0 h 2636875"/>
            </a:gdLst>
            <a:ahLst/>
            <a:cxnLst>
              <a:cxn ang="0">
                <a:pos x="connsiteX0" y="connsiteY0"/>
              </a:cxn>
              <a:cxn ang="0">
                <a:pos x="connsiteX1" y="connsiteY1"/>
              </a:cxn>
              <a:cxn ang="0">
                <a:pos x="connsiteX2" y="connsiteY2"/>
              </a:cxn>
              <a:cxn ang="0">
                <a:pos x="connsiteX3" y="connsiteY3"/>
              </a:cxn>
            </a:cxnLst>
            <a:rect l="l" t="t" r="r" b="b"/>
            <a:pathLst>
              <a:path w="739210" h="2636875">
                <a:moveTo>
                  <a:pt x="494662" y="2636875"/>
                </a:moveTo>
                <a:cubicBezTo>
                  <a:pt x="290870" y="2629786"/>
                  <a:pt x="95940" y="2583713"/>
                  <a:pt x="26828" y="2339164"/>
                </a:cubicBezTo>
                <a:cubicBezTo>
                  <a:pt x="-42284" y="2094615"/>
                  <a:pt x="39233" y="1598428"/>
                  <a:pt x="79991" y="1169582"/>
                </a:cubicBezTo>
                <a:cubicBezTo>
                  <a:pt x="258972" y="804531"/>
                  <a:pt x="643517" y="178981"/>
                  <a:pt x="739210" y="0"/>
                </a:cubicBezTo>
              </a:path>
            </a:pathLst>
          </a:custGeom>
          <a:noFill/>
          <a:ln w="76200">
            <a:solidFill>
              <a:schemeClr val="accent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37F4F776-6F7E-4CF1-B209-42CAF5AEB521}"/>
              </a:ext>
            </a:extLst>
          </p:cNvPr>
          <p:cNvCxnSpPr>
            <a:cxnSpLocks/>
          </p:cNvCxnSpPr>
          <p:nvPr/>
        </p:nvCxnSpPr>
        <p:spPr>
          <a:xfrm>
            <a:off x="361505" y="3349256"/>
            <a:ext cx="1537783"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4" name="Freeform: Shape 53">
            <a:extLst>
              <a:ext uri="{FF2B5EF4-FFF2-40B4-BE49-F238E27FC236}">
                <a16:creationId xmlns:a16="http://schemas.microsoft.com/office/drawing/2014/main" id="{31855C2B-3FC3-46AE-A3E1-AF7EACE55610}"/>
              </a:ext>
            </a:extLst>
          </p:cNvPr>
          <p:cNvSpPr/>
          <p:nvPr/>
        </p:nvSpPr>
        <p:spPr>
          <a:xfrm>
            <a:off x="428921" y="4255855"/>
            <a:ext cx="3125896" cy="1583703"/>
          </a:xfrm>
          <a:custGeom>
            <a:avLst/>
            <a:gdLst>
              <a:gd name="connsiteX0" fmla="*/ 1602775 w 1602775"/>
              <a:gd name="connsiteY0" fmla="*/ 2530549 h 2798830"/>
              <a:gd name="connsiteX1" fmla="*/ 29156 w 1602775"/>
              <a:gd name="connsiteY1" fmla="*/ 2562447 h 2798830"/>
              <a:gd name="connsiteX2" fmla="*/ 730905 w 1602775"/>
              <a:gd name="connsiteY2" fmla="*/ 0 h 2798830"/>
              <a:gd name="connsiteX0" fmla="*/ 1911157 w 1911157"/>
              <a:gd name="connsiteY0" fmla="*/ 2530549 h 2671410"/>
              <a:gd name="connsiteX1" fmla="*/ 18561 w 1911157"/>
              <a:gd name="connsiteY1" fmla="*/ 2307266 h 2671410"/>
              <a:gd name="connsiteX2" fmla="*/ 1039287 w 1911157"/>
              <a:gd name="connsiteY2" fmla="*/ 0 h 2671410"/>
              <a:gd name="connsiteX0" fmla="*/ 1911157 w 1911157"/>
              <a:gd name="connsiteY0" fmla="*/ 2530549 h 2586904"/>
              <a:gd name="connsiteX1" fmla="*/ 18561 w 1911157"/>
              <a:gd name="connsiteY1" fmla="*/ 2307266 h 2586904"/>
              <a:gd name="connsiteX2" fmla="*/ 1039287 w 1911157"/>
              <a:gd name="connsiteY2" fmla="*/ 0 h 2586904"/>
              <a:gd name="connsiteX0" fmla="*/ 1963248 w 1963248"/>
              <a:gd name="connsiteY0" fmla="*/ 2530549 h 2547734"/>
              <a:gd name="connsiteX1" fmla="*/ 17489 w 1963248"/>
              <a:gd name="connsiteY1" fmla="*/ 2190308 h 2547734"/>
              <a:gd name="connsiteX2" fmla="*/ 1091378 w 1963248"/>
              <a:gd name="connsiteY2" fmla="*/ 0 h 2547734"/>
              <a:gd name="connsiteX0" fmla="*/ 1945816 w 1945816"/>
              <a:gd name="connsiteY0" fmla="*/ 2530549 h 2556606"/>
              <a:gd name="connsiteX1" fmla="*/ 57 w 1945816"/>
              <a:gd name="connsiteY1" fmla="*/ 2190308 h 2556606"/>
              <a:gd name="connsiteX2" fmla="*/ 1073946 w 1945816"/>
              <a:gd name="connsiteY2" fmla="*/ 0 h 2556606"/>
              <a:gd name="connsiteX0" fmla="*/ 1945830 w 1945830"/>
              <a:gd name="connsiteY0" fmla="*/ 2530549 h 2556606"/>
              <a:gd name="connsiteX1" fmla="*/ 71 w 1945830"/>
              <a:gd name="connsiteY1" fmla="*/ 2190308 h 2556606"/>
              <a:gd name="connsiteX2" fmla="*/ 1073960 w 1945830"/>
              <a:gd name="connsiteY2" fmla="*/ 0 h 2556606"/>
              <a:gd name="connsiteX0" fmla="*/ 2114951 w 2114951"/>
              <a:gd name="connsiteY0" fmla="*/ 2530549 h 2533888"/>
              <a:gd name="connsiteX1" fmla="*/ 169192 w 2114951"/>
              <a:gd name="connsiteY1" fmla="*/ 2190308 h 2533888"/>
              <a:gd name="connsiteX2" fmla="*/ 222355 w 2114951"/>
              <a:gd name="connsiteY2" fmla="*/ 1020726 h 2533888"/>
              <a:gd name="connsiteX3" fmla="*/ 1243081 w 2114951"/>
              <a:gd name="connsiteY3" fmla="*/ 0 h 2533888"/>
              <a:gd name="connsiteX0" fmla="*/ 2114951 w 2114951"/>
              <a:gd name="connsiteY0" fmla="*/ 2679405 h 2682744"/>
              <a:gd name="connsiteX1" fmla="*/ 169192 w 2114951"/>
              <a:gd name="connsiteY1" fmla="*/ 2339164 h 2682744"/>
              <a:gd name="connsiteX2" fmla="*/ 222355 w 2114951"/>
              <a:gd name="connsiteY2" fmla="*/ 1169582 h 2682744"/>
              <a:gd name="connsiteX3" fmla="*/ 881574 w 2114951"/>
              <a:gd name="connsiteY3" fmla="*/ 0 h 2682744"/>
              <a:gd name="connsiteX0" fmla="*/ 2081450 w 2081450"/>
              <a:gd name="connsiteY0" fmla="*/ 2679405 h 2682744"/>
              <a:gd name="connsiteX1" fmla="*/ 135691 w 2081450"/>
              <a:gd name="connsiteY1" fmla="*/ 2339164 h 2682744"/>
              <a:gd name="connsiteX2" fmla="*/ 188854 w 2081450"/>
              <a:gd name="connsiteY2" fmla="*/ 1169582 h 2682744"/>
              <a:gd name="connsiteX3" fmla="*/ 848073 w 2081450"/>
              <a:gd name="connsiteY3" fmla="*/ 0 h 2682744"/>
              <a:gd name="connsiteX0" fmla="*/ 1955197 w 1955197"/>
              <a:gd name="connsiteY0" fmla="*/ 2679405 h 2698589"/>
              <a:gd name="connsiteX1" fmla="*/ 9438 w 1955197"/>
              <a:gd name="connsiteY1" fmla="*/ 2339164 h 2698589"/>
              <a:gd name="connsiteX2" fmla="*/ 62601 w 1955197"/>
              <a:gd name="connsiteY2" fmla="*/ 1169582 h 2698589"/>
              <a:gd name="connsiteX3" fmla="*/ 721820 w 1955197"/>
              <a:gd name="connsiteY3" fmla="*/ 0 h 2698589"/>
              <a:gd name="connsiteX0" fmla="*/ 523730 w 768278"/>
              <a:gd name="connsiteY0" fmla="*/ 2636875 h 2641260"/>
              <a:gd name="connsiteX1" fmla="*/ 55896 w 768278"/>
              <a:gd name="connsiteY1" fmla="*/ 2339164 h 2641260"/>
              <a:gd name="connsiteX2" fmla="*/ 109059 w 768278"/>
              <a:gd name="connsiteY2" fmla="*/ 1169582 h 2641260"/>
              <a:gd name="connsiteX3" fmla="*/ 768278 w 768278"/>
              <a:gd name="connsiteY3" fmla="*/ 0 h 2641260"/>
              <a:gd name="connsiteX0" fmla="*/ 494662 w 739210"/>
              <a:gd name="connsiteY0" fmla="*/ 2636875 h 2636875"/>
              <a:gd name="connsiteX1" fmla="*/ 26828 w 739210"/>
              <a:gd name="connsiteY1" fmla="*/ 2339164 h 2636875"/>
              <a:gd name="connsiteX2" fmla="*/ 79991 w 739210"/>
              <a:gd name="connsiteY2" fmla="*/ 1169582 h 2636875"/>
              <a:gd name="connsiteX3" fmla="*/ 739210 w 739210"/>
              <a:gd name="connsiteY3" fmla="*/ 0 h 2636875"/>
              <a:gd name="connsiteX0" fmla="*/ 494662 w 1844996"/>
              <a:gd name="connsiteY0" fmla="*/ 1587901 h 1587901"/>
              <a:gd name="connsiteX1" fmla="*/ 26828 w 1844996"/>
              <a:gd name="connsiteY1" fmla="*/ 1290190 h 1587901"/>
              <a:gd name="connsiteX2" fmla="*/ 79991 w 1844996"/>
              <a:gd name="connsiteY2" fmla="*/ 120608 h 1587901"/>
              <a:gd name="connsiteX3" fmla="*/ 1844996 w 1844996"/>
              <a:gd name="connsiteY3" fmla="*/ 173770 h 1587901"/>
              <a:gd name="connsiteX0" fmla="*/ 561264 w 1911598"/>
              <a:gd name="connsiteY0" fmla="*/ 1414131 h 1414131"/>
              <a:gd name="connsiteX1" fmla="*/ 93430 w 1911598"/>
              <a:gd name="connsiteY1" fmla="*/ 1116420 h 1414131"/>
              <a:gd name="connsiteX2" fmla="*/ 19002 w 1911598"/>
              <a:gd name="connsiteY2" fmla="*/ 329610 h 1414131"/>
              <a:gd name="connsiteX3" fmla="*/ 1911598 w 1911598"/>
              <a:gd name="connsiteY3" fmla="*/ 0 h 1414131"/>
              <a:gd name="connsiteX0" fmla="*/ 561264 w 1911598"/>
              <a:gd name="connsiteY0" fmla="*/ 1414131 h 1414131"/>
              <a:gd name="connsiteX1" fmla="*/ 93430 w 1911598"/>
              <a:gd name="connsiteY1" fmla="*/ 1116420 h 1414131"/>
              <a:gd name="connsiteX2" fmla="*/ 19002 w 1911598"/>
              <a:gd name="connsiteY2" fmla="*/ 329610 h 1414131"/>
              <a:gd name="connsiteX3" fmla="*/ 1911598 w 1911598"/>
              <a:gd name="connsiteY3" fmla="*/ 0 h 1414131"/>
              <a:gd name="connsiteX0" fmla="*/ 561264 w 2953588"/>
              <a:gd name="connsiteY0" fmla="*/ 1339703 h 1339703"/>
              <a:gd name="connsiteX1" fmla="*/ 93430 w 2953588"/>
              <a:gd name="connsiteY1" fmla="*/ 1041992 h 1339703"/>
              <a:gd name="connsiteX2" fmla="*/ 19002 w 2953588"/>
              <a:gd name="connsiteY2" fmla="*/ 255182 h 1339703"/>
              <a:gd name="connsiteX3" fmla="*/ 2953588 w 2953588"/>
              <a:gd name="connsiteY3" fmla="*/ 0 h 1339703"/>
              <a:gd name="connsiteX0" fmla="*/ 561264 w 2953588"/>
              <a:gd name="connsiteY0" fmla="*/ 1346671 h 1346671"/>
              <a:gd name="connsiteX1" fmla="*/ 93430 w 2953588"/>
              <a:gd name="connsiteY1" fmla="*/ 1048960 h 1346671"/>
              <a:gd name="connsiteX2" fmla="*/ 19002 w 2953588"/>
              <a:gd name="connsiteY2" fmla="*/ 262150 h 1346671"/>
              <a:gd name="connsiteX3" fmla="*/ 2953588 w 2953588"/>
              <a:gd name="connsiteY3" fmla="*/ 6968 h 1346671"/>
              <a:gd name="connsiteX0" fmla="*/ 593080 w 2985404"/>
              <a:gd name="connsiteY0" fmla="*/ 1339703 h 1339703"/>
              <a:gd name="connsiteX1" fmla="*/ 125246 w 2985404"/>
              <a:gd name="connsiteY1" fmla="*/ 1041992 h 1339703"/>
              <a:gd name="connsiteX2" fmla="*/ 2985404 w 2985404"/>
              <a:gd name="connsiteY2" fmla="*/ 0 h 1339703"/>
              <a:gd name="connsiteX0" fmla="*/ 649213 w 3041537"/>
              <a:gd name="connsiteY0" fmla="*/ 1339703 h 1339703"/>
              <a:gd name="connsiteX1" fmla="*/ 117583 w 3041537"/>
              <a:gd name="connsiteY1" fmla="*/ 350876 h 1339703"/>
              <a:gd name="connsiteX2" fmla="*/ 3041537 w 3041537"/>
              <a:gd name="connsiteY2" fmla="*/ 0 h 1339703"/>
              <a:gd name="connsiteX0" fmla="*/ 533045 w 2925369"/>
              <a:gd name="connsiteY0" fmla="*/ 1339703 h 1339703"/>
              <a:gd name="connsiteX1" fmla="*/ 1415 w 2925369"/>
              <a:gd name="connsiteY1" fmla="*/ 350876 h 1339703"/>
              <a:gd name="connsiteX2" fmla="*/ 2925369 w 2925369"/>
              <a:gd name="connsiteY2" fmla="*/ 0 h 1339703"/>
              <a:gd name="connsiteX0" fmla="*/ 628450 w 3020774"/>
              <a:gd name="connsiteY0" fmla="*/ 1339703 h 1339703"/>
              <a:gd name="connsiteX1" fmla="*/ 1127 w 3020774"/>
              <a:gd name="connsiteY1" fmla="*/ 669853 h 1339703"/>
              <a:gd name="connsiteX2" fmla="*/ 3020774 w 3020774"/>
              <a:gd name="connsiteY2" fmla="*/ 0 h 1339703"/>
              <a:gd name="connsiteX0" fmla="*/ 628450 w 3020774"/>
              <a:gd name="connsiteY0" fmla="*/ 1339703 h 1339703"/>
              <a:gd name="connsiteX1" fmla="*/ 1127 w 3020774"/>
              <a:gd name="connsiteY1" fmla="*/ 669853 h 1339703"/>
              <a:gd name="connsiteX2" fmla="*/ 3020774 w 3020774"/>
              <a:gd name="connsiteY2" fmla="*/ 0 h 1339703"/>
              <a:gd name="connsiteX0" fmla="*/ 628450 w 3020774"/>
              <a:gd name="connsiteY0" fmla="*/ 1339703 h 1339703"/>
              <a:gd name="connsiteX1" fmla="*/ 1127 w 3020774"/>
              <a:gd name="connsiteY1" fmla="*/ 669853 h 1339703"/>
              <a:gd name="connsiteX2" fmla="*/ 3020774 w 3020774"/>
              <a:gd name="connsiteY2" fmla="*/ 0 h 1339703"/>
              <a:gd name="connsiteX0" fmla="*/ 637879 w 3030203"/>
              <a:gd name="connsiteY0" fmla="*/ 1339703 h 1339703"/>
              <a:gd name="connsiteX1" fmla="*/ 10556 w 3030203"/>
              <a:gd name="connsiteY1" fmla="*/ 669853 h 1339703"/>
              <a:gd name="connsiteX2" fmla="*/ 3030203 w 3030203"/>
              <a:gd name="connsiteY2" fmla="*/ 0 h 1339703"/>
              <a:gd name="connsiteX0" fmla="*/ 637879 w 3030203"/>
              <a:gd name="connsiteY0" fmla="*/ 1339703 h 1339703"/>
              <a:gd name="connsiteX1" fmla="*/ 10556 w 3030203"/>
              <a:gd name="connsiteY1" fmla="*/ 669853 h 1339703"/>
              <a:gd name="connsiteX2" fmla="*/ 3030203 w 3030203"/>
              <a:gd name="connsiteY2" fmla="*/ 0 h 1339703"/>
              <a:gd name="connsiteX0" fmla="*/ 637879 w 3030203"/>
              <a:gd name="connsiteY0" fmla="*/ 1412274 h 1412274"/>
              <a:gd name="connsiteX1" fmla="*/ 10556 w 3030203"/>
              <a:gd name="connsiteY1" fmla="*/ 742424 h 1412274"/>
              <a:gd name="connsiteX2" fmla="*/ 3030203 w 3030203"/>
              <a:gd name="connsiteY2" fmla="*/ 72571 h 1412274"/>
              <a:gd name="connsiteX0" fmla="*/ 637879 w 3030203"/>
              <a:gd name="connsiteY0" fmla="*/ 1481601 h 1481601"/>
              <a:gd name="connsiteX1" fmla="*/ 10556 w 3030203"/>
              <a:gd name="connsiteY1" fmla="*/ 811751 h 1481601"/>
              <a:gd name="connsiteX2" fmla="*/ 3030203 w 3030203"/>
              <a:gd name="connsiteY2" fmla="*/ 141898 h 1481601"/>
              <a:gd name="connsiteX0" fmla="*/ 637879 w 3125896"/>
              <a:gd name="connsiteY0" fmla="*/ 1583703 h 1583703"/>
              <a:gd name="connsiteX1" fmla="*/ 10556 w 3125896"/>
              <a:gd name="connsiteY1" fmla="*/ 913853 h 1583703"/>
              <a:gd name="connsiteX2" fmla="*/ 3125896 w 3125896"/>
              <a:gd name="connsiteY2" fmla="*/ 63246 h 1583703"/>
            </a:gdLst>
            <a:ahLst/>
            <a:cxnLst>
              <a:cxn ang="0">
                <a:pos x="connsiteX0" y="connsiteY0"/>
              </a:cxn>
              <a:cxn ang="0">
                <a:pos x="connsiteX1" y="connsiteY1"/>
              </a:cxn>
              <a:cxn ang="0">
                <a:pos x="connsiteX2" y="connsiteY2"/>
              </a:cxn>
            </a:cxnLst>
            <a:rect l="l" t="t" r="r" b="b"/>
            <a:pathLst>
              <a:path w="3125896" h="1583703">
                <a:moveTo>
                  <a:pt x="637879" y="1583703"/>
                </a:moveTo>
                <a:cubicBezTo>
                  <a:pt x="434087" y="1576614"/>
                  <a:pt x="-79819" y="1615602"/>
                  <a:pt x="10556" y="913853"/>
                </a:cubicBezTo>
                <a:cubicBezTo>
                  <a:pt x="-16027" y="-383319"/>
                  <a:pt x="2242951" y="88942"/>
                  <a:pt x="3125896" y="63246"/>
                </a:cubicBezTo>
              </a:path>
            </a:pathLst>
          </a:custGeom>
          <a:noFill/>
          <a:ln w="76200">
            <a:solidFill>
              <a:schemeClr val="accent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left)">
                                      <p:cBhvr>
                                        <p:cTn id="7" dur="500"/>
                                        <p:tgtEl>
                                          <p:spTgt spid="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par>
                          <p:cTn id="25" fill="hold">
                            <p:stCondLst>
                              <p:cond delay="0"/>
                            </p:stCondLst>
                            <p:childTnLst>
                              <p:par>
                                <p:cTn id="26" presetID="22" presetClass="entr" presetSubtype="4" fill="hold" grpId="0" nodeType="after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wipe(down)">
                                      <p:cBhvr>
                                        <p:cTn id="2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5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escape at </a:t>
            </a:r>
            <a:r>
              <a:rPr lang="en-US" dirty="0" err="1"/>
              <a:t>Agalteca</a:t>
            </a:r>
            <a:r>
              <a:rPr lang="en-US" dirty="0"/>
              <a:t> (2009)</a:t>
            </a:r>
          </a:p>
        </p:txBody>
      </p:sp>
      <p:pic>
        <p:nvPicPr>
          <p:cNvPr id="7" name="Content Placeholder 6" descr="Agalteca floc accumulation difference 091211.JP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280104" y="1580827"/>
            <a:ext cx="7911896" cy="5277173"/>
          </a:xfrm>
        </p:spPr>
      </p:pic>
      <p:sp>
        <p:nvSpPr>
          <p:cNvPr id="80898" name="AutoShape 2"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0900" name="AutoShape 4"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0902" name="AutoShape 6"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1179DD33-E7B1-4A8A-AE2F-6AF7F88FB262}"/>
              </a:ext>
            </a:extLst>
          </p:cNvPr>
          <p:cNvSpPr txBox="1"/>
          <p:nvPr/>
        </p:nvSpPr>
        <p:spPr>
          <a:xfrm>
            <a:off x="325464" y="5982346"/>
            <a:ext cx="3471621" cy="923330"/>
          </a:xfrm>
          <a:prstGeom prst="rect">
            <a:avLst/>
          </a:prstGeom>
          <a:noFill/>
        </p:spPr>
        <p:txBody>
          <a:bodyPr wrap="square" rtlCol="0">
            <a:spAutoFit/>
          </a:bodyPr>
          <a:lstStyle/>
          <a:p>
            <a:r>
              <a:rPr lang="en-US" sz="1800" dirty="0"/>
              <a:t>See page 185 of Integrated Design and Operation of Water Treatment Facilities by Kawamura</a:t>
            </a:r>
          </a:p>
        </p:txBody>
      </p:sp>
      <p:sp>
        <p:nvSpPr>
          <p:cNvPr id="4" name="TextBox 3">
            <a:extLst>
              <a:ext uri="{FF2B5EF4-FFF2-40B4-BE49-F238E27FC236}">
                <a16:creationId xmlns:a16="http://schemas.microsoft.com/office/drawing/2014/main" id="{05ECB421-2F8E-4050-BFA5-67649C3D2D0C}"/>
              </a:ext>
            </a:extLst>
          </p:cNvPr>
          <p:cNvSpPr txBox="1"/>
          <p:nvPr/>
        </p:nvSpPr>
        <p:spPr>
          <a:xfrm>
            <a:off x="557938" y="1952787"/>
            <a:ext cx="3285641" cy="3416320"/>
          </a:xfrm>
          <a:prstGeom prst="rect">
            <a:avLst/>
          </a:prstGeom>
          <a:noFill/>
        </p:spPr>
        <p:txBody>
          <a:bodyPr wrap="square" rtlCol="0">
            <a:spAutoFit/>
          </a:bodyPr>
          <a:lstStyle/>
          <a:p>
            <a:r>
              <a:rPr lang="en-US" sz="2400" dirty="0"/>
              <a:t>“For many plants it is common for the water in the middle of the tank to be clear, yet have a lot of floc rise at the end of the tank.”</a:t>
            </a:r>
          </a:p>
          <a:p>
            <a:endParaRPr lang="en-US" sz="2400" dirty="0"/>
          </a:p>
          <a:p>
            <a:r>
              <a:rPr lang="en-US" sz="2400" dirty="0"/>
              <a:t>“Block off the last 10 to 20 ft…”</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9890" name="Picture 2" descr="https://lh3.googleusercontent.com/Ks1m-1DX6LRfWkqhLUr3FyDaD1KXfyyxGnoym6qiRLbN-GWoaeSo2xXJuEDzA77uNeBmb05f5Ry8HeZFQOJ5BOpuVVMwAu6lrHtgDdwYwFVnmkUo9VW0xh-ajb70C0IxwzSCfC6HLznc6NZc9Rhm4WwFAvBpTvxOetTTQgE65zSxGRQAg17rHngCYT8_sA511XT3nIgq-iILinyxZQwIM5U87wMTjr0wThN5Bql8MGosPcs59NOFHtWWlkdBeKnybTZdF9Db-lWJ-BwuaZFu4pFiSA4af6Upn4RtCDkOW-7qP5L1HR94YSIFQ6PwVx0IXbvmpmeTwoyV2yEQJyqnkqPnTGLXKUVIdcvLSr464ykqG0OEZTPbh9J5fQgcc3TtJawymrNxVCf6QHd6jBxL7lY9Gbs9kH-hrh0JhML3wjAkJfbB_ymeQ5iFwwFDdHsuwxq6Svq-1GFqZOfN4lz4iUGLrw2QHY1ZOwCDzZ0HCs3XmcYTICKk_MkQJdDkBL_4tnm-VUE_jJRFIyFdN8eujHn1jJCw2sXmmSOxD4Y6ALO3kjccAe0cXaTxtdMWajleqcOQ2R9bgxXXPALKjCCCIlytZiUgT1E00XvXqnO-yBYwkO1Nc5eDuvAiHVi3YUgq9TGzZg6Mdld22c733j4fJTFd_VdNUYqKWvEJ=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8133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472597"/>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2946" name="Picture 2" descr="https://lh3.googleusercontent.com/-2qBqMaiDbY4/Tc3MUgU7kLI/AAAAAAAAffo/XTtJJLxCdZc/s720/IMG_110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9144000" cy="6858001"/>
          </a:xfrm>
          <a:prstGeom prst="rect">
            <a:avLst/>
          </a:prstGeom>
          <a:noFill/>
        </p:spPr>
      </p:pic>
      <p:sp>
        <p:nvSpPr>
          <p:cNvPr id="5" name="TextBox 4"/>
          <p:cNvSpPr txBox="1"/>
          <p:nvPr/>
        </p:nvSpPr>
        <p:spPr>
          <a:xfrm>
            <a:off x="3028208" y="320633"/>
            <a:ext cx="5284519" cy="1384995"/>
          </a:xfrm>
          <a:prstGeom prst="rect">
            <a:avLst/>
          </a:prstGeom>
          <a:noFill/>
        </p:spPr>
        <p:txBody>
          <a:bodyPr wrap="square" rtlCol="0">
            <a:spAutoFit/>
          </a:bodyPr>
          <a:lstStyle/>
          <a:p>
            <a:r>
              <a:rPr lang="en-US" dirty="0"/>
              <a:t>No floc filter in this design because of flat bottom section that covers the drain</a:t>
            </a:r>
          </a:p>
        </p:txBody>
      </p:sp>
      <p:cxnSp>
        <p:nvCxnSpPr>
          <p:cNvPr id="7" name="Straight Arrow Connector 6"/>
          <p:cNvCxnSpPr>
            <a:stCxn id="5" idx="2"/>
          </p:cNvCxnSpPr>
          <p:nvPr/>
        </p:nvCxnSpPr>
        <p:spPr bwMode="auto">
          <a:xfrm flipH="1">
            <a:off x="4738255" y="1705628"/>
            <a:ext cx="932213" cy="2735743"/>
          </a:xfrm>
          <a:prstGeom prst="straightConnector1">
            <a:avLst/>
          </a:prstGeom>
          <a:noFill/>
          <a:ln w="38100" cap="flat" cmpd="sng" algn="ctr">
            <a:solidFill>
              <a:schemeClr val="bg2"/>
            </a:solidFill>
            <a:prstDash val="solid"/>
            <a:round/>
            <a:headEnd type="none" w="lg" len="med"/>
            <a:tailEnd type="arrow"/>
          </a:ln>
          <a:effectLst/>
        </p:spPr>
      </p:cxn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5805264"/>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7504" y="5805264"/>
            <a:ext cx="5688632" cy="648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Inlet Manifold Improvements at Tamara</a:t>
            </a:r>
          </a:p>
        </p:txBody>
      </p:sp>
      <p:pic>
        <p:nvPicPr>
          <p:cNvPr id="7" name="Picture 6" descr="IMGP4684.JPG"/>
          <p:cNvPicPr>
            <a:picLocks noGrp="1" noChangeAspect="1"/>
          </p:cNvPicPr>
          <p:nvPr isPhoto="1"/>
        </p:nvPicPr>
        <p:blipFill>
          <a:blip r:embed="rId2" cstate="email">
            <a:lum/>
            <a:extLst>
              <a:ext uri="{28A0092B-C50C-407E-A947-70E740481C1C}">
                <a14:useLocalDpi xmlns:a14="http://schemas.microsoft.com/office/drawing/2010/main" val="0"/>
              </a:ext>
            </a:extLst>
          </a:blip>
          <a:stretch>
            <a:fillRect/>
          </a:stretch>
        </p:blipFill>
        <p:spPr>
          <a:xfrm>
            <a:off x="6210300" y="1524000"/>
            <a:ext cx="2057400" cy="2743200"/>
          </a:xfrm>
          <a:prstGeom prst="rect">
            <a:avLst/>
          </a:prstGeom>
          <a:noFill/>
          <a:ln>
            <a:noFill/>
          </a:ln>
        </p:spPr>
      </p:pic>
      <p:pic>
        <p:nvPicPr>
          <p:cNvPr id="8" name="Picture 2" descr="https://lh3.googleusercontent.com/-2qBqMaiDbY4/Tc3MUgU7kLI/AAAAAAAAffo/XTtJJLxCdZc/s800/IMG_110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4449184"/>
            <a:ext cx="3048000" cy="2286000"/>
          </a:xfrm>
          <a:prstGeom prst="rect">
            <a:avLst/>
          </a:prstGeom>
          <a:noFill/>
        </p:spPr>
      </p:pic>
      <p:cxnSp>
        <p:nvCxnSpPr>
          <p:cNvPr id="9" name="Straight Arrow Connector 8"/>
          <p:cNvCxnSpPr/>
          <p:nvPr/>
        </p:nvCxnSpPr>
        <p:spPr>
          <a:xfrm flipH="1">
            <a:off x="5124450" y="2209800"/>
            <a:ext cx="1200150" cy="4572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1"/>
          </p:cNvCxnSpPr>
          <p:nvPr/>
        </p:nvCxnSpPr>
        <p:spPr>
          <a:xfrm flipH="1" flipV="1">
            <a:off x="4724400" y="3429000"/>
            <a:ext cx="1143000" cy="216318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2" name="Chart 11"/>
          <p:cNvGraphicFramePr>
            <a:graphicFrameLocks noGrp="1"/>
          </p:cNvGraphicFramePr>
          <p:nvPr>
            <p:extLst>
              <p:ext uri="{D42A27DB-BD31-4B8C-83A1-F6EECF244321}">
                <p14:modId xmlns:p14="http://schemas.microsoft.com/office/powerpoint/2010/main" val="3101325453"/>
              </p:ext>
            </p:extLst>
          </p:nvPr>
        </p:nvGraphicFramePr>
        <p:xfrm>
          <a:off x="415636" y="1947553"/>
          <a:ext cx="5118265" cy="459575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23272902"/>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Diffusers that Eliminate Circulation and Keep the Floc Filter in Suspension</a:t>
            </a:r>
          </a:p>
        </p:txBody>
      </p:sp>
      <p:pic>
        <p:nvPicPr>
          <p:cNvPr id="91" name="Picture 90">
            <a:extLst>
              <a:ext uri="{FF2B5EF4-FFF2-40B4-BE49-F238E27FC236}">
                <a16:creationId xmlns:a16="http://schemas.microsoft.com/office/drawing/2014/main" id="{02AA68CC-88F1-47F3-8E42-74C361AF272A}"/>
              </a:ext>
            </a:extLst>
          </p:cNvPr>
          <p:cNvPicPr>
            <a:picLocks noChangeAspect="1"/>
          </p:cNvPicPr>
          <p:nvPr/>
        </p:nvPicPr>
        <p:blipFill>
          <a:blip r:embed="rId3"/>
          <a:stretch>
            <a:fillRect/>
          </a:stretch>
        </p:blipFill>
        <p:spPr>
          <a:xfrm>
            <a:off x="13853" y="2734156"/>
            <a:ext cx="12192000" cy="3770072"/>
          </a:xfrm>
          <a:prstGeom prst="rect">
            <a:avLst/>
          </a:prstGeom>
        </p:spPr>
      </p:pic>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Moroceli</a:t>
            </a:r>
            <a:r>
              <a:rPr lang="en-US"/>
              <a:t> – Fall 2014</a:t>
            </a:r>
          </a:p>
        </p:txBody>
      </p:sp>
      <p:pic>
        <p:nvPicPr>
          <p:cNvPr id="1797122" name="Picture 2" descr="https://lh5.googleusercontent.com/-Itg0ySaQ2lI/VCj9qFn3XJI/AAAAAAAAxYI/L-BgTXUZujg/w619-h929-no/IMG_6623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760" y="1484416"/>
            <a:ext cx="3580461" cy="5373584"/>
          </a:xfrm>
          <a:prstGeom prst="rect">
            <a:avLst/>
          </a:prstGeom>
          <a:noFill/>
          <a:extLst>
            <a:ext uri="{909E8E84-426E-40DD-AFC4-6F175D3DCCD1}">
              <a14:hiddenFill xmlns:a14="http://schemas.microsoft.com/office/drawing/2010/main">
                <a:solidFill>
                  <a:srgbClr val="FFFFFF"/>
                </a:solidFill>
              </a14:hiddenFill>
            </a:ext>
          </a:extLst>
        </p:spPr>
      </p:pic>
      <p:pic>
        <p:nvPicPr>
          <p:cNvPr id="1797124" name="Picture 4" descr="https://lh3.googleusercontent.com/-Ut5JQqYXH8U/VCj9nnHiLwI/AAAAAAAAxYA/rxl_6d-PAAE/w601-h929-no/IMG_6624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1739" y="1484416"/>
            <a:ext cx="3470559" cy="5373584"/>
          </a:xfrm>
          <a:prstGeom prst="rect">
            <a:avLst/>
          </a:prstGeom>
          <a:noFill/>
          <a:extLst>
            <a:ext uri="{909E8E84-426E-40DD-AFC4-6F175D3DCCD1}">
              <a14:hiddenFill xmlns:a14="http://schemas.microsoft.com/office/drawing/2010/main">
                <a:solidFill>
                  <a:srgbClr val="FFFFFF"/>
                </a:solidFill>
              </a14:hiddenFill>
            </a:ext>
          </a:extLst>
        </p:spPr>
      </p:pic>
      <p:pic>
        <p:nvPicPr>
          <p:cNvPr id="1797126" name="Picture 6" descr="https://lh4.googleusercontent.com/-56rN6cwNvtA/VCj-lljex2I/AAAAAAAAxYg/5XqPNTCNQyg/w619-h929-no/IMG_6632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759" y="1484415"/>
            <a:ext cx="3580461" cy="5373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28719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7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6" descr="https://lh5.googleusercontent.com/-9_nDJYnr-Uk/VBsN8jcW2DI/AAAAAAAAwvk/tUpvv1ZAJrI/w747-h929-no/IMG_6473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55144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ttps://lh3.googleusercontent.com/-mFtKgKG_Chk/U_ewKWFaScI/AAAAAAAAv-c/gYaXq3isIsY/w438-h929-no/IMG_6303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0" y="-10874"/>
            <a:ext cx="3238500" cy="6868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595174"/>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99170" name="Picture 2" descr="https://lh3.googleusercontent.com/-sgjh21l_RuI/VBsN-wQn5YI/AAAAAAAAwvs/1UpC1V19I54/w653-h929-no/IMG_6479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82053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99172" name="Picture 4" descr="https://lh3.googleusercontent.com/-rhQ2MZ-llZI/VBsN6f9dyiI/AAAAAAAAwvc/tFuqfRgwRAo/w613-h929-no/IMG_6475a.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980704" y="0"/>
            <a:ext cx="414424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4652559"/>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98146" name="Picture 2" descr="https://lh3.googleusercontent.com/-8A7y__pFn00/VCj_NCRQnsI/AAAAAAAAxY0/34gvsPVZcMw/w649-h929-no/IMG_6639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1" y="0"/>
            <a:ext cx="479100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98148" name="Picture 4" descr="https://lh4.googleusercontent.com/-FOZgh19atvw/VCj_zJIEwgI/AAAAAAAAxZE/_Zvif5zY5X4/w619-h929-no/IMG_6640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5912" y="1"/>
            <a:ext cx="4569538"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71452" y="4180344"/>
            <a:ext cx="2819401" cy="2677656"/>
          </a:xfrm>
          <a:prstGeom prst="rect">
            <a:avLst/>
          </a:prstGeom>
          <a:noFill/>
        </p:spPr>
        <p:txBody>
          <a:bodyPr wrap="square" rtlCol="0">
            <a:spAutoFit/>
          </a:bodyPr>
          <a:lstStyle/>
          <a:p>
            <a:r>
              <a:rPr lang="en-US" dirty="0">
                <a:solidFill>
                  <a:schemeClr val="bg1"/>
                </a:solidFill>
              </a:rPr>
              <a:t>Holes to drain beneath jet reverser were eliminated beginning in 2015.</a:t>
            </a:r>
          </a:p>
        </p:txBody>
      </p:sp>
      <p:cxnSp>
        <p:nvCxnSpPr>
          <p:cNvPr id="5" name="Straight Arrow Connector 4"/>
          <p:cNvCxnSpPr/>
          <p:nvPr/>
        </p:nvCxnSpPr>
        <p:spPr bwMode="auto">
          <a:xfrm>
            <a:off x="1800225" y="4648200"/>
            <a:ext cx="590550" cy="161925"/>
          </a:xfrm>
          <a:prstGeom prst="straightConnector1">
            <a:avLst/>
          </a:prstGeom>
          <a:solidFill>
            <a:schemeClr val="accent1"/>
          </a:solidFill>
          <a:ln w="38100" cap="flat" cmpd="sng" algn="ctr">
            <a:solidFill>
              <a:schemeClr val="bg1"/>
            </a:solidFill>
            <a:prstDash val="solid"/>
            <a:round/>
            <a:headEnd type="none" w="lg" len="med"/>
            <a:tailEnd type="arrow"/>
          </a:ln>
          <a:effectLst/>
        </p:spPr>
      </p:cxnSp>
      <p:sp>
        <p:nvSpPr>
          <p:cNvPr id="4" name="TextBox 3"/>
          <p:cNvSpPr txBox="1"/>
          <p:nvPr/>
        </p:nvSpPr>
        <p:spPr>
          <a:xfrm rot="3279507">
            <a:off x="2140897" y="5273228"/>
            <a:ext cx="1827744" cy="523220"/>
          </a:xfrm>
          <a:prstGeom prst="rect">
            <a:avLst/>
          </a:prstGeom>
          <a:noFill/>
        </p:spPr>
        <p:txBody>
          <a:bodyPr wrap="none" rtlCol="0">
            <a:spAutoFit/>
          </a:bodyPr>
          <a:lstStyle/>
          <a:p>
            <a:r>
              <a:rPr lang="en-US" dirty="0"/>
              <a:t>Jet reverser</a:t>
            </a:r>
          </a:p>
        </p:txBody>
      </p:sp>
      <p:sp>
        <p:nvSpPr>
          <p:cNvPr id="8" name="TextBox 7"/>
          <p:cNvSpPr txBox="1"/>
          <p:nvPr/>
        </p:nvSpPr>
        <p:spPr>
          <a:xfrm rot="16597574">
            <a:off x="2933300" y="3167390"/>
            <a:ext cx="1515095" cy="523220"/>
          </a:xfrm>
          <a:prstGeom prst="rect">
            <a:avLst/>
          </a:prstGeom>
          <a:noFill/>
        </p:spPr>
        <p:txBody>
          <a:bodyPr wrap="none" rtlCol="0">
            <a:spAutoFit/>
          </a:bodyPr>
          <a:lstStyle/>
          <a:p>
            <a:r>
              <a:rPr lang="en-US" dirty="0"/>
              <a:t>Diffusers</a:t>
            </a:r>
          </a:p>
        </p:txBody>
      </p:sp>
      <p:sp>
        <p:nvSpPr>
          <p:cNvPr id="9" name="TextBox 8"/>
          <p:cNvSpPr txBox="1"/>
          <p:nvPr/>
        </p:nvSpPr>
        <p:spPr>
          <a:xfrm>
            <a:off x="2032262" y="538490"/>
            <a:ext cx="2266967" cy="523220"/>
          </a:xfrm>
          <a:prstGeom prst="rect">
            <a:avLst/>
          </a:prstGeom>
          <a:noFill/>
        </p:spPr>
        <p:txBody>
          <a:bodyPr wrap="none" rtlCol="0">
            <a:spAutoFit/>
          </a:bodyPr>
          <a:lstStyle/>
          <a:p>
            <a:r>
              <a:rPr lang="en-US" dirty="0"/>
              <a:t>Inlet Manifold</a:t>
            </a:r>
          </a:p>
        </p:txBody>
      </p:sp>
    </p:spTree>
    <p:extLst>
      <p:ext uri="{BB962C8B-B14F-4D97-AF65-F5344CB8AC3E}">
        <p14:creationId xmlns:p14="http://schemas.microsoft.com/office/powerpoint/2010/main" val="2834058609"/>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BD50-C7A7-45AB-A857-4D01FA997C29}"/>
              </a:ext>
            </a:extLst>
          </p:cNvPr>
          <p:cNvSpPr>
            <a:spLocks noGrp="1"/>
          </p:cNvSpPr>
          <p:nvPr>
            <p:ph type="title"/>
          </p:nvPr>
        </p:nvSpPr>
        <p:spPr/>
        <p:txBody>
          <a:bodyPr/>
          <a:lstStyle/>
          <a:p>
            <a:r>
              <a:rPr lang="en-US" dirty="0"/>
              <a:t>Steps to take an Floc-filter/Sed offline and then return it to service</a:t>
            </a:r>
          </a:p>
        </p:txBody>
      </p:sp>
      <p:pic>
        <p:nvPicPr>
          <p:cNvPr id="5" name="Picture 4">
            <a:extLst>
              <a:ext uri="{FF2B5EF4-FFF2-40B4-BE49-F238E27FC236}">
                <a16:creationId xmlns:a16="http://schemas.microsoft.com/office/drawing/2014/main" id="{B96EE8D4-6C17-4C45-9653-A072CBE82EE4}"/>
              </a:ext>
            </a:extLst>
          </p:cNvPr>
          <p:cNvPicPr>
            <a:picLocks noChangeAspect="1"/>
          </p:cNvPicPr>
          <p:nvPr/>
        </p:nvPicPr>
        <p:blipFill>
          <a:blip r:embed="rId2"/>
          <a:stretch>
            <a:fillRect/>
          </a:stretch>
        </p:blipFill>
        <p:spPr>
          <a:xfrm>
            <a:off x="13853" y="2598359"/>
            <a:ext cx="12192000" cy="4259641"/>
          </a:xfrm>
          <a:prstGeom prst="rect">
            <a:avLst/>
          </a:prstGeom>
        </p:spPr>
      </p:pic>
    </p:spTree>
    <p:extLst>
      <p:ext uri="{BB962C8B-B14F-4D97-AF65-F5344CB8AC3E}">
        <p14:creationId xmlns:p14="http://schemas.microsoft.com/office/powerpoint/2010/main" val="3942564915"/>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D3E15-0239-4784-8EA5-BBD146B0360D}"/>
              </a:ext>
            </a:extLst>
          </p:cNvPr>
          <p:cNvSpPr>
            <a:spLocks noGrp="1"/>
          </p:cNvSpPr>
          <p:nvPr>
            <p:ph type="title"/>
          </p:nvPr>
        </p:nvSpPr>
        <p:spPr/>
        <p:txBody>
          <a:bodyPr/>
          <a:lstStyle/>
          <a:p>
            <a:r>
              <a:rPr lang="en-US" dirty="0"/>
              <a:t>Block inlet water</a:t>
            </a:r>
          </a:p>
        </p:txBody>
      </p:sp>
      <p:pic>
        <p:nvPicPr>
          <p:cNvPr id="5" name="Picture 4">
            <a:extLst>
              <a:ext uri="{FF2B5EF4-FFF2-40B4-BE49-F238E27FC236}">
                <a16:creationId xmlns:a16="http://schemas.microsoft.com/office/drawing/2014/main" id="{2E0D2949-5274-4541-9FC4-8E5C48356914}"/>
              </a:ext>
            </a:extLst>
          </p:cNvPr>
          <p:cNvPicPr>
            <a:picLocks noChangeAspect="1"/>
          </p:cNvPicPr>
          <p:nvPr/>
        </p:nvPicPr>
        <p:blipFill>
          <a:blip r:embed="rId2"/>
          <a:stretch>
            <a:fillRect/>
          </a:stretch>
        </p:blipFill>
        <p:spPr>
          <a:xfrm>
            <a:off x="0" y="2549217"/>
            <a:ext cx="12192000" cy="4308783"/>
          </a:xfrm>
          <a:prstGeom prst="rect">
            <a:avLst/>
          </a:prstGeom>
        </p:spPr>
      </p:pic>
      <p:cxnSp>
        <p:nvCxnSpPr>
          <p:cNvPr id="4" name="Straight Arrow Connector 3">
            <a:extLst>
              <a:ext uri="{FF2B5EF4-FFF2-40B4-BE49-F238E27FC236}">
                <a16:creationId xmlns:a16="http://schemas.microsoft.com/office/drawing/2014/main" id="{732EE4E3-E7CC-4178-BB29-D811CCC6D56C}"/>
              </a:ext>
            </a:extLst>
          </p:cNvPr>
          <p:cNvCxnSpPr/>
          <p:nvPr/>
        </p:nvCxnSpPr>
        <p:spPr>
          <a:xfrm>
            <a:off x="8632556" y="929898"/>
            <a:ext cx="1735810" cy="21697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127841"/>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CC706-3334-4022-AC0D-D34A48D22BA0}"/>
              </a:ext>
            </a:extLst>
          </p:cNvPr>
          <p:cNvSpPr>
            <a:spLocks noGrp="1"/>
          </p:cNvSpPr>
          <p:nvPr>
            <p:ph type="title"/>
          </p:nvPr>
        </p:nvSpPr>
        <p:spPr>
          <a:xfrm>
            <a:off x="1649863" y="228600"/>
            <a:ext cx="8919982" cy="1143000"/>
          </a:xfrm>
        </p:spPr>
        <p:txBody>
          <a:bodyPr/>
          <a:lstStyle/>
          <a:p>
            <a:r>
              <a:rPr lang="en-US" dirty="0"/>
              <a:t>Block outlet manifold and drain tank</a:t>
            </a:r>
          </a:p>
        </p:txBody>
      </p:sp>
      <p:pic>
        <p:nvPicPr>
          <p:cNvPr id="4" name="Picture 3">
            <a:extLst>
              <a:ext uri="{FF2B5EF4-FFF2-40B4-BE49-F238E27FC236}">
                <a16:creationId xmlns:a16="http://schemas.microsoft.com/office/drawing/2014/main" id="{9A69112D-C6A8-487E-960B-71E13A4DFDCB}"/>
              </a:ext>
            </a:extLst>
          </p:cNvPr>
          <p:cNvPicPr>
            <a:picLocks noChangeAspect="1"/>
          </p:cNvPicPr>
          <p:nvPr/>
        </p:nvPicPr>
        <p:blipFill>
          <a:blip r:embed="rId2"/>
          <a:stretch>
            <a:fillRect/>
          </a:stretch>
        </p:blipFill>
        <p:spPr>
          <a:xfrm>
            <a:off x="0" y="2593017"/>
            <a:ext cx="12192000" cy="4264983"/>
          </a:xfrm>
          <a:prstGeom prst="rect">
            <a:avLst/>
          </a:prstGeom>
        </p:spPr>
      </p:pic>
      <p:cxnSp>
        <p:nvCxnSpPr>
          <p:cNvPr id="5" name="Straight Arrow Connector 4">
            <a:extLst>
              <a:ext uri="{FF2B5EF4-FFF2-40B4-BE49-F238E27FC236}">
                <a16:creationId xmlns:a16="http://schemas.microsoft.com/office/drawing/2014/main" id="{9382C2F9-E226-4A53-AE8F-63EBA50ECDAB}"/>
              </a:ext>
            </a:extLst>
          </p:cNvPr>
          <p:cNvCxnSpPr>
            <a:cxnSpLocks/>
          </p:cNvCxnSpPr>
          <p:nvPr/>
        </p:nvCxnSpPr>
        <p:spPr>
          <a:xfrm>
            <a:off x="6912244" y="1100380"/>
            <a:ext cx="2138766" cy="22317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9B8CDCB6-7E6B-46DF-AAC3-0FDA29FF8E2C}"/>
              </a:ext>
            </a:extLst>
          </p:cNvPr>
          <p:cNvCxnSpPr>
            <a:cxnSpLocks/>
            <a:stCxn id="2" idx="3"/>
          </p:cNvCxnSpPr>
          <p:nvPr/>
        </p:nvCxnSpPr>
        <p:spPr>
          <a:xfrm>
            <a:off x="10569845" y="800100"/>
            <a:ext cx="867904" cy="499626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507105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B5E7F-2BCB-46E6-98DD-280F6A825D32}"/>
              </a:ext>
            </a:extLst>
          </p:cNvPr>
          <p:cNvSpPr>
            <a:spLocks noGrp="1"/>
          </p:cNvSpPr>
          <p:nvPr>
            <p:ph type="title"/>
          </p:nvPr>
        </p:nvSpPr>
        <p:spPr/>
        <p:txBody>
          <a:bodyPr/>
          <a:lstStyle/>
          <a:p>
            <a:r>
              <a:rPr lang="en-US" dirty="0"/>
              <a:t>We need your help to Name the Floc-filter/Sed!</a:t>
            </a:r>
          </a:p>
        </p:txBody>
      </p:sp>
      <p:sp>
        <p:nvSpPr>
          <p:cNvPr id="3" name="Content Placeholder 2">
            <a:extLst>
              <a:ext uri="{FF2B5EF4-FFF2-40B4-BE49-F238E27FC236}">
                <a16:creationId xmlns:a16="http://schemas.microsoft.com/office/drawing/2014/main" id="{34C5080B-CE93-4A31-8EE7-D46269F74224}"/>
              </a:ext>
            </a:extLst>
          </p:cNvPr>
          <p:cNvSpPr>
            <a:spLocks noGrp="1"/>
          </p:cNvSpPr>
          <p:nvPr>
            <p:ph idx="1"/>
          </p:nvPr>
        </p:nvSpPr>
        <p:spPr/>
        <p:txBody>
          <a:bodyPr/>
          <a:lstStyle/>
          <a:p>
            <a:r>
              <a:rPr lang="en-US" dirty="0"/>
              <a:t>We’d like a name that describes what it does</a:t>
            </a:r>
          </a:p>
          <a:p>
            <a:r>
              <a:rPr lang="en-US" dirty="0"/>
              <a:t>Self-cleaning with floc filter and plate settlers</a:t>
            </a:r>
          </a:p>
          <a:p>
            <a:r>
              <a:rPr lang="en-US" dirty="0"/>
              <a:t>Much more than a sedimentation tank</a:t>
            </a:r>
          </a:p>
          <a:p>
            <a:r>
              <a:rPr lang="en-US" dirty="0"/>
              <a:t>I’m calling it a Floc-filter/Sed in these </a:t>
            </a:r>
            <a:r>
              <a:rPr lang="en-US"/>
              <a:t>notes temporarily</a:t>
            </a:r>
            <a:endParaRPr lang="en-US" dirty="0"/>
          </a:p>
          <a:p>
            <a:endParaRPr lang="en-US" dirty="0"/>
          </a:p>
        </p:txBody>
      </p:sp>
    </p:spTree>
    <p:extLst>
      <p:ext uri="{BB962C8B-B14F-4D97-AF65-F5344CB8AC3E}">
        <p14:creationId xmlns:p14="http://schemas.microsoft.com/office/powerpoint/2010/main" val="1989054333"/>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29D22-444B-4613-AAF8-9F95869785BF}"/>
              </a:ext>
            </a:extLst>
          </p:cNvPr>
          <p:cNvSpPr>
            <a:spLocks noGrp="1"/>
          </p:cNvSpPr>
          <p:nvPr>
            <p:ph type="title"/>
          </p:nvPr>
        </p:nvSpPr>
        <p:spPr/>
        <p:txBody>
          <a:bodyPr/>
          <a:lstStyle/>
          <a:p>
            <a:r>
              <a:rPr lang="en-US" dirty="0"/>
              <a:t>Remove outlet Manifold</a:t>
            </a:r>
          </a:p>
        </p:txBody>
      </p:sp>
      <p:pic>
        <p:nvPicPr>
          <p:cNvPr id="4" name="Picture 3">
            <a:extLst>
              <a:ext uri="{FF2B5EF4-FFF2-40B4-BE49-F238E27FC236}">
                <a16:creationId xmlns:a16="http://schemas.microsoft.com/office/drawing/2014/main" id="{AE89F8DB-D1D6-471D-9BB4-3F8B7D0D91CC}"/>
              </a:ext>
            </a:extLst>
          </p:cNvPr>
          <p:cNvPicPr>
            <a:picLocks noChangeAspect="1"/>
          </p:cNvPicPr>
          <p:nvPr/>
        </p:nvPicPr>
        <p:blipFill>
          <a:blip r:embed="rId2"/>
          <a:stretch>
            <a:fillRect/>
          </a:stretch>
        </p:blipFill>
        <p:spPr>
          <a:xfrm>
            <a:off x="13853" y="2616919"/>
            <a:ext cx="12192000" cy="4241081"/>
          </a:xfrm>
          <a:prstGeom prst="rect">
            <a:avLst/>
          </a:prstGeom>
        </p:spPr>
      </p:pic>
      <p:cxnSp>
        <p:nvCxnSpPr>
          <p:cNvPr id="5" name="Straight Arrow Connector 4">
            <a:extLst>
              <a:ext uri="{FF2B5EF4-FFF2-40B4-BE49-F238E27FC236}">
                <a16:creationId xmlns:a16="http://schemas.microsoft.com/office/drawing/2014/main" id="{F958EC1F-29AD-436C-BBA0-33DD36D98EEF}"/>
              </a:ext>
            </a:extLst>
          </p:cNvPr>
          <p:cNvCxnSpPr>
            <a:cxnSpLocks/>
          </p:cNvCxnSpPr>
          <p:nvPr/>
        </p:nvCxnSpPr>
        <p:spPr>
          <a:xfrm>
            <a:off x="6788258" y="1224366"/>
            <a:ext cx="712922" cy="19682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280484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5AE8E-9BBF-4E7E-9DF0-D38183F90D72}"/>
              </a:ext>
            </a:extLst>
          </p:cNvPr>
          <p:cNvSpPr>
            <a:spLocks noGrp="1"/>
          </p:cNvSpPr>
          <p:nvPr>
            <p:ph type="title"/>
          </p:nvPr>
        </p:nvSpPr>
        <p:spPr/>
        <p:txBody>
          <a:bodyPr/>
          <a:lstStyle/>
          <a:p>
            <a:r>
              <a:rPr lang="en-US" dirty="0"/>
              <a:t>Remove plate settlers</a:t>
            </a:r>
          </a:p>
        </p:txBody>
      </p:sp>
      <p:pic>
        <p:nvPicPr>
          <p:cNvPr id="3" name="Picture 2">
            <a:extLst>
              <a:ext uri="{FF2B5EF4-FFF2-40B4-BE49-F238E27FC236}">
                <a16:creationId xmlns:a16="http://schemas.microsoft.com/office/drawing/2014/main" id="{5B38B8CB-C46F-4A7A-B9DB-02F1AED10665}"/>
              </a:ext>
            </a:extLst>
          </p:cNvPr>
          <p:cNvPicPr>
            <a:picLocks noChangeAspect="1"/>
          </p:cNvPicPr>
          <p:nvPr/>
        </p:nvPicPr>
        <p:blipFill>
          <a:blip r:embed="rId2"/>
          <a:stretch>
            <a:fillRect/>
          </a:stretch>
        </p:blipFill>
        <p:spPr>
          <a:xfrm>
            <a:off x="0" y="2590800"/>
            <a:ext cx="12192000" cy="4267200"/>
          </a:xfrm>
          <a:prstGeom prst="rect">
            <a:avLst/>
          </a:prstGeom>
        </p:spPr>
      </p:pic>
      <p:cxnSp>
        <p:nvCxnSpPr>
          <p:cNvPr id="4" name="Straight Arrow Connector 3">
            <a:extLst>
              <a:ext uri="{FF2B5EF4-FFF2-40B4-BE49-F238E27FC236}">
                <a16:creationId xmlns:a16="http://schemas.microsoft.com/office/drawing/2014/main" id="{23B4168A-8B70-41B2-869C-2A53085B7141}"/>
              </a:ext>
            </a:extLst>
          </p:cNvPr>
          <p:cNvCxnSpPr>
            <a:cxnSpLocks/>
          </p:cNvCxnSpPr>
          <p:nvPr/>
        </p:nvCxnSpPr>
        <p:spPr>
          <a:xfrm flipH="1">
            <a:off x="6137329" y="1376766"/>
            <a:ext cx="803330" cy="25908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1601612"/>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29D22-444B-4613-AAF8-9F95869785BF}"/>
              </a:ext>
            </a:extLst>
          </p:cNvPr>
          <p:cNvSpPr>
            <a:spLocks noGrp="1"/>
          </p:cNvSpPr>
          <p:nvPr>
            <p:ph type="title"/>
          </p:nvPr>
        </p:nvSpPr>
        <p:spPr/>
        <p:txBody>
          <a:bodyPr/>
          <a:lstStyle/>
          <a:p>
            <a:r>
              <a:rPr lang="en-US" dirty="0"/>
              <a:t>Replace plate settlers</a:t>
            </a:r>
          </a:p>
        </p:txBody>
      </p:sp>
      <p:pic>
        <p:nvPicPr>
          <p:cNvPr id="4" name="Picture 3">
            <a:extLst>
              <a:ext uri="{FF2B5EF4-FFF2-40B4-BE49-F238E27FC236}">
                <a16:creationId xmlns:a16="http://schemas.microsoft.com/office/drawing/2014/main" id="{AE89F8DB-D1D6-471D-9BB4-3F8B7D0D91CC}"/>
              </a:ext>
            </a:extLst>
          </p:cNvPr>
          <p:cNvPicPr>
            <a:picLocks noChangeAspect="1"/>
          </p:cNvPicPr>
          <p:nvPr/>
        </p:nvPicPr>
        <p:blipFill>
          <a:blip r:embed="rId2"/>
          <a:stretch>
            <a:fillRect/>
          </a:stretch>
        </p:blipFill>
        <p:spPr>
          <a:xfrm>
            <a:off x="0" y="2616919"/>
            <a:ext cx="12192000" cy="4241081"/>
          </a:xfrm>
          <a:prstGeom prst="rect">
            <a:avLst/>
          </a:prstGeom>
        </p:spPr>
      </p:pic>
      <p:cxnSp>
        <p:nvCxnSpPr>
          <p:cNvPr id="5" name="Straight Arrow Connector 4">
            <a:extLst>
              <a:ext uri="{FF2B5EF4-FFF2-40B4-BE49-F238E27FC236}">
                <a16:creationId xmlns:a16="http://schemas.microsoft.com/office/drawing/2014/main" id="{B6F5E5AA-849A-4084-8E66-417DC88B479B}"/>
              </a:ext>
            </a:extLst>
          </p:cNvPr>
          <p:cNvCxnSpPr>
            <a:cxnSpLocks/>
          </p:cNvCxnSpPr>
          <p:nvPr/>
        </p:nvCxnSpPr>
        <p:spPr>
          <a:xfrm>
            <a:off x="6493790" y="1177871"/>
            <a:ext cx="0" cy="26657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1595965"/>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CC706-3334-4022-AC0D-D34A48D22BA0}"/>
              </a:ext>
            </a:extLst>
          </p:cNvPr>
          <p:cNvSpPr>
            <a:spLocks noGrp="1"/>
          </p:cNvSpPr>
          <p:nvPr>
            <p:ph type="title"/>
          </p:nvPr>
        </p:nvSpPr>
        <p:spPr/>
        <p:txBody>
          <a:bodyPr/>
          <a:lstStyle/>
          <a:p>
            <a:r>
              <a:rPr lang="en-US" dirty="0"/>
              <a:t>Replace outlet manifold</a:t>
            </a:r>
          </a:p>
        </p:txBody>
      </p:sp>
      <p:pic>
        <p:nvPicPr>
          <p:cNvPr id="4" name="Picture 3">
            <a:extLst>
              <a:ext uri="{FF2B5EF4-FFF2-40B4-BE49-F238E27FC236}">
                <a16:creationId xmlns:a16="http://schemas.microsoft.com/office/drawing/2014/main" id="{9A69112D-C6A8-487E-960B-71E13A4DFDCB}"/>
              </a:ext>
            </a:extLst>
          </p:cNvPr>
          <p:cNvPicPr>
            <a:picLocks noChangeAspect="1"/>
          </p:cNvPicPr>
          <p:nvPr/>
        </p:nvPicPr>
        <p:blipFill>
          <a:blip r:embed="rId2"/>
          <a:stretch>
            <a:fillRect/>
          </a:stretch>
        </p:blipFill>
        <p:spPr>
          <a:xfrm>
            <a:off x="0" y="2593017"/>
            <a:ext cx="12192000" cy="4264983"/>
          </a:xfrm>
          <a:prstGeom prst="rect">
            <a:avLst/>
          </a:prstGeom>
        </p:spPr>
      </p:pic>
      <p:sp>
        <p:nvSpPr>
          <p:cNvPr id="3" name="TextBox 2">
            <a:extLst>
              <a:ext uri="{FF2B5EF4-FFF2-40B4-BE49-F238E27FC236}">
                <a16:creationId xmlns:a16="http://schemas.microsoft.com/office/drawing/2014/main" id="{977F667B-422C-46B4-8B64-5C8EF3684391}"/>
              </a:ext>
            </a:extLst>
          </p:cNvPr>
          <p:cNvSpPr txBox="1"/>
          <p:nvPr/>
        </p:nvSpPr>
        <p:spPr>
          <a:xfrm>
            <a:off x="2848491" y="1720698"/>
            <a:ext cx="4139275" cy="523220"/>
          </a:xfrm>
          <a:prstGeom prst="rect">
            <a:avLst/>
          </a:prstGeom>
          <a:noFill/>
        </p:spPr>
        <p:txBody>
          <a:bodyPr wrap="none" rtlCol="0">
            <a:spAutoFit/>
          </a:bodyPr>
          <a:lstStyle/>
          <a:p>
            <a:r>
              <a:rPr lang="en-US" dirty="0"/>
              <a:t>How shall we fill this tank?</a:t>
            </a:r>
          </a:p>
        </p:txBody>
      </p:sp>
      <p:cxnSp>
        <p:nvCxnSpPr>
          <p:cNvPr id="5" name="Straight Arrow Connector 4">
            <a:extLst>
              <a:ext uri="{FF2B5EF4-FFF2-40B4-BE49-F238E27FC236}">
                <a16:creationId xmlns:a16="http://schemas.microsoft.com/office/drawing/2014/main" id="{A22A3709-AE94-4067-AC30-ED7AD565DED2}"/>
              </a:ext>
            </a:extLst>
          </p:cNvPr>
          <p:cNvCxnSpPr>
            <a:cxnSpLocks/>
          </p:cNvCxnSpPr>
          <p:nvPr/>
        </p:nvCxnSpPr>
        <p:spPr>
          <a:xfrm>
            <a:off x="6940658" y="1376766"/>
            <a:ext cx="712922" cy="19682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66654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D3E15-0239-4784-8EA5-BBD146B0360D}"/>
              </a:ext>
            </a:extLst>
          </p:cNvPr>
          <p:cNvSpPr>
            <a:spLocks noGrp="1"/>
          </p:cNvSpPr>
          <p:nvPr>
            <p:ph type="title"/>
          </p:nvPr>
        </p:nvSpPr>
        <p:spPr/>
        <p:txBody>
          <a:bodyPr/>
          <a:lstStyle/>
          <a:p>
            <a:r>
              <a:rPr lang="en-US" dirty="0"/>
              <a:t>Fill the tank through the outlet manifold!</a:t>
            </a:r>
          </a:p>
        </p:txBody>
      </p:sp>
      <p:pic>
        <p:nvPicPr>
          <p:cNvPr id="5" name="Picture 4">
            <a:extLst>
              <a:ext uri="{FF2B5EF4-FFF2-40B4-BE49-F238E27FC236}">
                <a16:creationId xmlns:a16="http://schemas.microsoft.com/office/drawing/2014/main" id="{2E0D2949-5274-4541-9FC4-8E5C48356914}"/>
              </a:ext>
            </a:extLst>
          </p:cNvPr>
          <p:cNvPicPr>
            <a:picLocks noChangeAspect="1"/>
          </p:cNvPicPr>
          <p:nvPr/>
        </p:nvPicPr>
        <p:blipFill>
          <a:blip r:embed="rId2"/>
          <a:stretch>
            <a:fillRect/>
          </a:stretch>
        </p:blipFill>
        <p:spPr>
          <a:xfrm>
            <a:off x="0" y="2549217"/>
            <a:ext cx="12192000" cy="4308783"/>
          </a:xfrm>
          <a:prstGeom prst="rect">
            <a:avLst/>
          </a:prstGeom>
        </p:spPr>
      </p:pic>
      <p:cxnSp>
        <p:nvCxnSpPr>
          <p:cNvPr id="4" name="Straight Arrow Connector 3">
            <a:extLst>
              <a:ext uri="{FF2B5EF4-FFF2-40B4-BE49-F238E27FC236}">
                <a16:creationId xmlns:a16="http://schemas.microsoft.com/office/drawing/2014/main" id="{1F84E008-9333-4E34-A8F1-7747D318BBBF}"/>
              </a:ext>
            </a:extLst>
          </p:cNvPr>
          <p:cNvCxnSpPr>
            <a:cxnSpLocks/>
          </p:cNvCxnSpPr>
          <p:nvPr/>
        </p:nvCxnSpPr>
        <p:spPr>
          <a:xfrm>
            <a:off x="8524068" y="1146875"/>
            <a:ext cx="617350" cy="21051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0752127"/>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BD50-C7A7-45AB-A857-4D01FA997C29}"/>
              </a:ext>
            </a:extLst>
          </p:cNvPr>
          <p:cNvSpPr>
            <a:spLocks noGrp="1"/>
          </p:cNvSpPr>
          <p:nvPr>
            <p:ph type="title"/>
          </p:nvPr>
        </p:nvSpPr>
        <p:spPr/>
        <p:txBody>
          <a:bodyPr/>
          <a:lstStyle/>
          <a:p>
            <a:r>
              <a:rPr lang="en-US" dirty="0"/>
              <a:t>Remove the inlet pipe stub to return the tank to service</a:t>
            </a:r>
          </a:p>
        </p:txBody>
      </p:sp>
      <p:pic>
        <p:nvPicPr>
          <p:cNvPr id="5" name="Picture 4">
            <a:extLst>
              <a:ext uri="{FF2B5EF4-FFF2-40B4-BE49-F238E27FC236}">
                <a16:creationId xmlns:a16="http://schemas.microsoft.com/office/drawing/2014/main" id="{B96EE8D4-6C17-4C45-9653-A072CBE82EE4}"/>
              </a:ext>
            </a:extLst>
          </p:cNvPr>
          <p:cNvPicPr>
            <a:picLocks noChangeAspect="1"/>
          </p:cNvPicPr>
          <p:nvPr/>
        </p:nvPicPr>
        <p:blipFill>
          <a:blip r:embed="rId2"/>
          <a:stretch>
            <a:fillRect/>
          </a:stretch>
        </p:blipFill>
        <p:spPr>
          <a:xfrm>
            <a:off x="0" y="2598359"/>
            <a:ext cx="12192000" cy="4259641"/>
          </a:xfrm>
          <a:prstGeom prst="rect">
            <a:avLst/>
          </a:prstGeom>
        </p:spPr>
      </p:pic>
      <p:cxnSp>
        <p:nvCxnSpPr>
          <p:cNvPr id="4" name="Straight Arrow Connector 3">
            <a:extLst>
              <a:ext uri="{FF2B5EF4-FFF2-40B4-BE49-F238E27FC236}">
                <a16:creationId xmlns:a16="http://schemas.microsoft.com/office/drawing/2014/main" id="{01927273-EA90-40B6-BBDB-26552B4F9D48}"/>
              </a:ext>
            </a:extLst>
          </p:cNvPr>
          <p:cNvCxnSpPr>
            <a:cxnSpLocks/>
          </p:cNvCxnSpPr>
          <p:nvPr/>
        </p:nvCxnSpPr>
        <p:spPr>
          <a:xfrm>
            <a:off x="7653580" y="818827"/>
            <a:ext cx="2730284" cy="24358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2369093"/>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2" name="Rectangle 4"/>
          <p:cNvSpPr>
            <a:spLocks noGrp="1" noChangeArrowheads="1"/>
          </p:cNvSpPr>
          <p:nvPr>
            <p:ph type="title"/>
          </p:nvPr>
        </p:nvSpPr>
        <p:spPr/>
        <p:txBody>
          <a:bodyPr/>
          <a:lstStyle/>
          <a:p>
            <a:r>
              <a:rPr lang="en-US"/>
              <a:t>Questions</a:t>
            </a:r>
            <a:endParaRPr lang="en-US" dirty="0"/>
          </a:p>
        </p:txBody>
      </p:sp>
      <p:sp>
        <p:nvSpPr>
          <p:cNvPr id="575493" name="Rectangle 5"/>
          <p:cNvSpPr>
            <a:spLocks noGrp="1" noChangeArrowheads="1"/>
          </p:cNvSpPr>
          <p:nvPr>
            <p:ph idx="1"/>
          </p:nvPr>
        </p:nvSpPr>
        <p:spPr>
          <a:xfrm>
            <a:off x="457200" y="1600200"/>
            <a:ext cx="7302137" cy="4525963"/>
          </a:xfrm>
        </p:spPr>
        <p:txBody>
          <a:bodyPr/>
          <a:lstStyle/>
          <a:p>
            <a:r>
              <a:rPr lang="en-US" dirty="0"/>
              <a:t>Why do we use plate settlers?</a:t>
            </a:r>
          </a:p>
          <a:p>
            <a:r>
              <a:rPr lang="en-US" dirty="0"/>
              <a:t>What is the failure mechanism for plate settlers for small spacing?</a:t>
            </a:r>
          </a:p>
          <a:p>
            <a:r>
              <a:rPr lang="en-US" dirty="0"/>
              <a:t>How do flocs end up in the floc filter?</a:t>
            </a:r>
          </a:p>
          <a:p>
            <a:r>
              <a:rPr lang="en-US" dirty="0"/>
              <a:t>How fast does the floc filter settle into a pile of sludge when the flow is stopped?</a:t>
            </a:r>
          </a:p>
          <a:p>
            <a:endParaRPr lang="en-US" dirty="0"/>
          </a:p>
          <a:p>
            <a:endParaRPr lang="en-US" dirty="0"/>
          </a:p>
          <a:p>
            <a:endParaRPr lang="en-US" dirty="0"/>
          </a:p>
        </p:txBody>
      </p:sp>
      <p:pic>
        <p:nvPicPr>
          <p:cNvPr id="12" name="Picture 5">
            <a:extLst>
              <a:ext uri="{FF2B5EF4-FFF2-40B4-BE49-F238E27FC236}">
                <a16:creationId xmlns:a16="http://schemas.microsoft.com/office/drawing/2014/main" id="{E9809AA6-55A2-431D-9223-05ED4A1290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92194" y="-1150"/>
            <a:ext cx="2799806" cy="137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54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549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549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549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3" grpId="0" uiExpand="1"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Floc-filter/Sed Conclusions</a:t>
            </a:r>
          </a:p>
        </p:txBody>
      </p:sp>
      <p:sp>
        <p:nvSpPr>
          <p:cNvPr id="3" name="Content Placeholder 2"/>
          <p:cNvSpPr>
            <a:spLocks noGrp="1"/>
          </p:cNvSpPr>
          <p:nvPr>
            <p:ph idx="1"/>
          </p:nvPr>
        </p:nvSpPr>
        <p:spPr/>
        <p:txBody>
          <a:bodyPr/>
          <a:lstStyle/>
          <a:p>
            <a:r>
              <a:rPr lang="en-US"/>
              <a:t>3 processes in one tank: floc filter, sedimentation, consolidation</a:t>
            </a:r>
          </a:p>
          <a:p>
            <a:r>
              <a:rPr lang="en-US"/>
              <a:t>Eliminate the need for mechanized sludge removal by using hydraulic sludge removal</a:t>
            </a:r>
          </a:p>
          <a:p>
            <a:r>
              <a:rPr lang="en-US"/>
              <a:t>Provide the operator with options for dumping poorly flocculated or poorly clarified water</a:t>
            </a:r>
            <a:endParaRPr lang="en-US" dirty="0"/>
          </a:p>
        </p:txBody>
      </p:sp>
      <p:pic>
        <p:nvPicPr>
          <p:cNvPr id="5" name="Picture 5">
            <a:extLst>
              <a:ext uri="{FF2B5EF4-FFF2-40B4-BE49-F238E27FC236}">
                <a16:creationId xmlns:a16="http://schemas.microsoft.com/office/drawing/2014/main" id="{A33EF7AA-1767-4642-9DAC-1C843C82753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92194" y="-1150"/>
            <a:ext cx="2799806" cy="137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p:txBody>
          <a:bodyPr/>
          <a:lstStyle/>
          <a:p>
            <a:r>
              <a:rPr lang="en-US" dirty="0"/>
              <a:t>Floc-filter/Sed Conclusions</a:t>
            </a:r>
          </a:p>
        </p:txBody>
      </p:sp>
      <p:sp>
        <p:nvSpPr>
          <p:cNvPr id="440323" name="Rectangle 3"/>
          <p:cNvSpPr>
            <a:spLocks noGrp="1" noChangeArrowheads="1"/>
          </p:cNvSpPr>
          <p:nvPr>
            <p:ph idx="1"/>
          </p:nvPr>
        </p:nvSpPr>
        <p:spPr/>
        <p:txBody>
          <a:bodyPr/>
          <a:lstStyle/>
          <a:p>
            <a:r>
              <a:rPr lang="en-US" dirty="0"/>
              <a:t>Plate settlers make it possible to significantly reduce Floc-filter/Sed area</a:t>
            </a:r>
          </a:p>
          <a:p>
            <a:r>
              <a:rPr lang="en-US" dirty="0"/>
              <a:t>Reduced plate spacing reduces depth of Floc-filter/Sed</a:t>
            </a:r>
          </a:p>
          <a:p>
            <a:r>
              <a:rPr lang="en-US" dirty="0"/>
              <a:t>Floc filters improve performance and provide a method to remove sludge</a:t>
            </a:r>
          </a:p>
          <a:p>
            <a:r>
              <a:rPr lang="en-US" dirty="0"/>
              <a:t>Flow distribution is VERY important</a:t>
            </a:r>
          </a:p>
          <a:p>
            <a:r>
              <a:rPr lang="en-US" dirty="0"/>
              <a:t>Hydraulic residence time of 24 minutes is sufficient for efficient clarification </a:t>
            </a:r>
          </a:p>
          <a:p>
            <a:endParaRPr lang="en-US" dirty="0"/>
          </a:p>
        </p:txBody>
      </p:sp>
      <p:pic>
        <p:nvPicPr>
          <p:cNvPr id="5" name="Picture 5">
            <a:extLst>
              <a:ext uri="{FF2B5EF4-FFF2-40B4-BE49-F238E27FC236}">
                <a16:creationId xmlns:a16="http://schemas.microsoft.com/office/drawing/2014/main" id="{7BD26DC7-D39A-4411-954D-B573621E128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92194" y="-1150"/>
            <a:ext cx="2799806" cy="137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403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4403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4403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4403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4403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23" grpId="1" uiExpand="1"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CA1C6-1AD5-43C2-9F5F-903BBC7D86B5}"/>
              </a:ext>
            </a:extLst>
          </p:cNvPr>
          <p:cNvSpPr>
            <a:spLocks noGrp="1"/>
          </p:cNvSpPr>
          <p:nvPr>
            <p:ph type="title"/>
          </p:nvPr>
        </p:nvSpPr>
        <p:spPr/>
        <p:txBody>
          <a:bodyPr/>
          <a:lstStyle/>
          <a:p>
            <a:r>
              <a:rPr lang="en-US" dirty="0"/>
              <a:t>Invention Opportunities</a:t>
            </a:r>
          </a:p>
        </p:txBody>
      </p:sp>
      <p:sp>
        <p:nvSpPr>
          <p:cNvPr id="3" name="Content Placeholder 2">
            <a:extLst>
              <a:ext uri="{FF2B5EF4-FFF2-40B4-BE49-F238E27FC236}">
                <a16:creationId xmlns:a16="http://schemas.microsoft.com/office/drawing/2014/main" id="{96F40EF7-1E1C-456B-96A3-42E1EEEC195F}"/>
              </a:ext>
            </a:extLst>
          </p:cNvPr>
          <p:cNvSpPr>
            <a:spLocks noGrp="1"/>
          </p:cNvSpPr>
          <p:nvPr>
            <p:ph idx="1"/>
          </p:nvPr>
        </p:nvSpPr>
        <p:spPr/>
        <p:txBody>
          <a:bodyPr/>
          <a:lstStyle/>
          <a:p>
            <a:r>
              <a:rPr lang="en-US" dirty="0"/>
              <a:t>Increase the concentration of flocs that can act as filters in the floc filter</a:t>
            </a:r>
          </a:p>
          <a:p>
            <a:pPr lvl="1"/>
            <a:r>
              <a:rPr lang="en-US" dirty="0"/>
              <a:t>Floc recycle</a:t>
            </a:r>
          </a:p>
          <a:p>
            <a:pPr lvl="1"/>
            <a:r>
              <a:rPr lang="en-US" dirty="0"/>
              <a:t>Selective wasting of full flocs</a:t>
            </a:r>
          </a:p>
          <a:p>
            <a:r>
              <a:rPr lang="en-US" dirty="0"/>
              <a:t>Decrease the required diameter of the inlet manifold</a:t>
            </a:r>
          </a:p>
          <a:p>
            <a:endParaRPr lang="en-US" dirty="0"/>
          </a:p>
        </p:txBody>
      </p:sp>
    </p:spTree>
    <p:extLst>
      <p:ext uri="{BB962C8B-B14F-4D97-AF65-F5344CB8AC3E}">
        <p14:creationId xmlns:p14="http://schemas.microsoft.com/office/powerpoint/2010/main" val="27229986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90.0126"/>
  <p:tag name="ORIGINALWIDTH" val="51.00709"/>
  <p:tag name="LATEXADDIN" val="\documentclass{article}&#10;\usepackage{amsmath}&#10;\pagestyle{empty}&#10;\begin{document}&#10;$  \delta $&#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514.4357"/>
  <p:tag name="LATEXADDIN" val="\documentclass{article}&#10;\usepackage{amsmath}&#10;\pagestyle{empty}&#10;\begin{document}&#10;&#10;$$\bar v_{z_{flocFilte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TIMING" val="|1.2|2|1.1|2.9|2|2|2.2|2|2.1|2.6"/>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514.4357"/>
  <p:tag name="LATEXADDIN" val="\documentclass{article}&#10;\usepackage{amsmath}&#10;\pagestyle{empty}&#10;\begin{document}&#10;&#10;$$\bar v_{z_{flocFilte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1436.82"/>
  <p:tag name="LATEXADDIN" val="\documentclass{article}&#10;\usepackage{amsmath}&#10;\pagestyle{empty}&#10;\begin{document}&#10;&#10;$$G_{CS} \theta \approx  Gt = \frac{3}{2} \frac{\left( \Lambda^2 - \Lambda_0^2 \right)}{k \pi D_P^2 \alpha}$$&#10;&#10;\end{document}"/>
  <p:tag name="IGUANATEXSIZE" val="24"/>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360.7049"/>
  <p:tag name="ORIGINALWIDTH" val="2479.94"/>
  <p:tag name="LATEXADDIN" val="\documentclass{article}&#10;\usepackage{amsmath}&#10;\pagestyle{empty}&#10;\begin{document}&#10;&#10;&#10;$$D_{floc_{max}}^g = D_{cp}&#10;\left[\frac {6 F_{bond} \Pi_{bond}^g} {\pi  g\left( \rho_{cp}  - \rho_{H_2O} \right) D_{cp}^3}\right]^{\frac{1}{\Pi_{fractal}}}$$&#10;&#10;\end{document}"/>
  <p:tag name="IGUANATEXSIZE" val="20"/>
  <p:tag name="IGUANATEXCURSOR" val="239"/>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197.9753"/>
  <p:tag name="LATEXADDIN" val="\documentclass{article}&#10;\usepackage{amsmath}&#10;\pagestyle{empty}&#10;\begin{document}&#10;&#10;$$\bar v_{z_{ff}}$$&#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10.7236"/>
  <p:tag name="LATEXADDIN" val="\documentclass{article}&#10;\usepackage{amsmath}&#10;\pagestyle{empty}&#10;\begin{document}&#10;&#10;&#10;$${V_{Je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55.718"/>
  <p:tag name="LATEXADDIN" val="\documentclass{article}&#10;\usepackage{amsmath}&#10;\pagestyle{empty}&#10;\begin{document}&#10;&#10;&#10;$$W_{Je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45.1818"/>
  <p:tag name="LATEXADDIN" val="\documentclass{article}&#10;\usepackage{amsmath}&#10;\pagestyle{empty}&#10;\begin{document}&#10;&#10;&#10;$$W_{Diffuser}$$&#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356.2054"/>
  <p:tag name="ORIGINALWIDTH" val="1709.786"/>
  <p:tag name="LATEXADDIN" val="\documentclass{article}&#10;\usepackage{amsmath}&#10;\pagestyle{empty}&#10;\begin{document}&#10;&#10;&#10;$$\bar v_{Jet_{max}} =  \left( \frac{G_{max}^2 \nu \bar v_{z_{ff}} W_{Sed}}{ \Pi_{JetPlane}}\right)^\frac{1}{4}$$&#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06.374"/>
  <p:tag name="LATEXADDIN" val="\documentclass{article}&#10;\usepackage{amsmath}&#10;\pagestyle{empty}&#10;\begin{document}&#10;&#10;&#10;$$\bar v_{Jet_{min}} =  75 mm/s$$&#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864.267"/>
  <p:tag name="LATEXADDIN" val="\documentclass{article}&#10;\usepackage{amsmath}&#10;\pagestyle{empty}&#10;\begin{document}&#10;&#10;$$Q_{sed}C_{flocculator} = Q_{hopperWeir}C_{ff} $$&#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679.04"/>
  <p:tag name="LATEXADDIN" val="\documentclass{article}&#10;\usepackage{amsmath}&#10;\pagestyle{empty}&#10;\begin{document}&#10;&#10;$$Q_{hopperWeir} = \frac{Q_{sed}C_{flocculator}}{C_{ff}}$$&#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33.4833"/>
  <p:tag name="ORIGINALWIDTH" val="1638.545"/>
  <p:tag name="LATEXADDIN" val="\documentclass{article}&#10;\usepackage{amsmath}&#10;\pagestyle{empty}&#10;\begin{document}&#10;&#10;$$Q_{hopperWeir} = \bar v_{z_{ff}} A_{flocHopper} $$&#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301.4623"/>
  <p:tag name="ORIGINALWIDTH" val="1652.043"/>
  <p:tag name="LATEXADDIN" val="\documentclass{article}&#10;\usepackage{amsmath}&#10;\pagestyle{empty}&#10;\begin{document}&#10;&#10;$$A_{flocHopper} = \frac{Q_{sed}C_{flocculator}}{C_{ff}\bar v_{z_{ff}} }$$&#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403.4495"/>
  <p:tag name="LATEXADDIN" val="\documentclass{article}&#10;\usepackage{amsmath}&#10;\pagestyle{empty}&#10;\begin{document}&#10;&#10;$$\bar v_c = \frac{H}{\theta}$$&#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1.7061"/>
  <p:tag name="LATEXADDIN" val="\documentclass{article}&#10;\usepackage{amsmath}&#10;\pagestyle{empty}&#10;\begin{document}&#10;&#10;$$ = \frac{H Q}{\rlap{--} V}$$&#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9.2051"/>
  <p:tag name="LATEXADDIN" val="\documentclass{article}&#10;\usepackage{amsmath}&#10;\pagestyle{empty}&#10;\begin{document}&#10;&#10;$$ = \frac{Q}{L W}$$&#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287.2141"/>
  <p:tag name="LATEXADDIN" val="\documentclass{article}&#10;\usepackage{amsmath}&#10;\pagestyle{empty}&#10;\begin{document}&#10;&#10;$$ = \frac{Q}{A_s}$$&#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278.9651"/>
  <p:tag name="ORIGINALWIDTH" val="338.9576"/>
  <p:tag name="LATEXADDIN" val="\documentclass{article}&#10;\usepackage{amsmath}&#10;\usepackage{xcolor}&#10;\pagestyle{empty}&#10;\begin{document}&#10;&#10;\definecolor{Monred}{RGB}{172,0,0}&#10;&#10;&#10;$$\theta  = \frac{\rlap{--} V}{Q}$$&#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278.9651"/>
  <p:tag name="ORIGINALWIDTH" val="338.9576"/>
  <p:tag name="LATEXADDIN" val="\documentclass{article}&#10;\usepackage{amsmath}&#10;\usepackage{xcolor}&#10;\pagestyle{empty}&#10;\begin{document}&#10;&#10;\definecolor{Monred}{RGB}{172,0,0}&#10;&#10;&#10;$$\theta  = \frac{\rlap{--} V}{Q}$$&#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403.4495"/>
  <p:tag name="LATEXADDIN" val="\documentclass{article}&#10;\usepackage{amsmath}&#10;\pagestyle{empty}&#10;\begin{document}&#10;&#10;$$\bar v_c = \frac{H}{\theta}$$&#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1.7061"/>
  <p:tag name="LATEXADDIN" val="\documentclass{article}&#10;\usepackage{amsmath}&#10;\pagestyle{empty}&#10;\begin{document}&#10;&#10;$$ = \frac{H Q}{\rlap{--} V}$$&#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9.2051"/>
  <p:tag name="LATEXADDIN" val="\documentclass{article}&#10;\usepackage{amsmath}&#10;\pagestyle{empty}&#10;\begin{document}&#10;&#10;$$ = \frac{Q}{L W}$$&#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287.2141"/>
  <p:tag name="LATEXADDIN" val="\documentclass{article}&#10;\usepackage{amsmath}&#10;\pagestyle{empty}&#10;\begin{document}&#10;&#10;$$ = \frac{Q}{A_s}$$&#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326.2092"/>
  <p:tag name="ORIGINALWIDTH" val="2560.93"/>
  <p:tag name="LATEXADDIN" val="\documentclass{article}&#10;\usepackage{amsmath}&#10;\pagestyle{empty}&#10;\begin{document}&#10;&#10;$$\zeta = G_{max} \nu^3 v_c^2 \approx   \frac{4F_{bond}}{3 \pi  \rho_{H_2O}}\left(  \frac{ D_{cp} g}{18} \frac{\rho_{cp} - \rho_{H_2O}}{\rho_{H_2O}}\right) ^2$$&#10;&#10;&#10;\end{document}"/>
  <p:tag name="IGUANATEXSIZE" val="20"/>
  <p:tag name="IGUANATEXCURSOR" val="241"/>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37.12"/>
  <p:tag name="LATEXADDIN" val="\documentclass{article}&#10;\usepackage{amsmath}&#10;\pagestyle{empty}&#10;\begin{document}&#10;&#10;$$ v_{c_{max}} = \sqrt{\frac{\zeta}{G_{max} \nu^3}}  $$&#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761.1549"/>
  <p:tag name="LATEXADDIN" val="\documentclass{article}&#10;\usepackage{amsmath}&#10;\pagestyle{empty}&#10;\begin{document}&#10;&#10;$$\zeta = G_{max} \nu^3 v_c^2$$&#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197.9753"/>
  <p:tag name="LATEXADDIN" val="\documentclass{article}&#10;\usepackage{amsmath}&#10;\pagestyle{empty}&#10;\begin{document}&#10;&#10;$$\bar v_{z_{ff}}$$&#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TIMING" val="|0.7|0.3|0.1|0.1|1.7|1.7|2.1"/>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4.2182"/>
  <p:tag name="LATEXADDIN" val="\documentclass{article}&#10;\usepackage{amsmath}&#10;\pagestyle{empty}&#10;\begin{document}&#10;&#10;&#10;$$\frac{S}{\sin \alpha}$$&#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63.7046"/>
  <p:tag name="LATEXADDIN" val="\documentclass{article}&#10;\usepackage{amsmath}&#10;\pagestyle{empty}&#10;\begin{document}&#10;&#10;$$L \cos \alpha $$&#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4.2182"/>
  <p:tag name="LATEXADDIN" val="\documentclass{article}&#10;\usepackage{amsmath}&#10;\pagestyle{empty}&#10;\begin{document}&#10;&#10;&#10;$$\frac{S}{\sin \alpha}$$&#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599.1751"/>
  <p:tag name="LATEXADDIN" val="\documentclass{article}&#10;\usepackage{amsmath}&#10;\pagestyle{empty}&#10;\begin{document}&#10;&#10;$$\cos \alpha  = \frac{S}{H_c}$$&#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98.4252"/>
  <p:tag name="LATEXADDIN" val="\documentclass{article}&#10;\usepackage{amsmath}&#10;\pagestyle{empty}&#10;\begin{document}&#10;&#10;$$H_c = \frac{S}{\cos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629.1713"/>
  <p:tag name="LATEXADDIN" val="\documentclass{article}&#10;\usepackage{amsmath}&#10;\pagestyle{empty}&#10;\begin{document}&#10;&#10;$$H = L \sin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bar v_{\alpha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011.624"/>
  <p:tag name="LATEXADDIN" val="\documentclass{article}&#10;\usepackage{amsmath}&#10;\pagestyle{empty}&#10;\begin{document}&#10;&#10;$$\bar v_{z_{net}} = \bar v_{z_{Plate}} - \bar v_c$$&#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954.6306"/>
  <p:tag name="LATEXADDIN" val="\documentclass{article}&#10;\usepackage{amsmath}&#10;\pagestyle{empty}&#10;\begin{document}&#10;&#10;$$\frac{H_c}{\bar v_c} = \frac{H}{\bar v_{z_{Plate}} - \bar v_c}$$&#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1199.85"/>
  <p:tag name="LATEXADDIN" val="\documentclass{article}&#10;\usepackage{amsmath}&#10;\pagestyle{empty}&#10;\begin{document}&#10;&#10;$$\frac{S}{\bar v_c \cos \alpha} = \frac{L \sin \alpha}{\bar v_{z_{Plate}} - \bar v_c}$$&#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98.4252"/>
  <p:tag name="LATEXADDIN" val="\documentclass{article}&#10;\usepackage{amsmath}&#10;\pagestyle{empty}&#10;\begin{document}&#10;&#10;$$H_c = \frac{S}{\cos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629.1713"/>
  <p:tag name="LATEXADDIN" val="\documentclass{article}&#10;\usepackage{amsmath}&#10;\pagestyle{empty}&#10;\begin{document}&#10;&#10;$$H = L \sin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684.289"/>
  <p:tag name="LATEXADDIN" val="\documentclass{article}&#10;\usepackage{amsmath}&#10;\pagestyle{empty}&#10;\begin{document}&#10;&#10;$$S \bar v_{z_{Plate}} - S \bar v_c = L \sin \alpha \bar v_c \cos \alpha$$&#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688.039"/>
  <p:tag name="LATEXADDIN" val="\documentclass{article}&#10;\usepackage{amsmath}&#10;\pagestyle{empty}&#10;\begin{document}&#10;&#10;$$S \bar v_{z_{Plate}} = \left( L \sin \alpha \cos \alpha + S \right) \bar v_c$$&#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1172.853"/>
  <p:tag name="LATEXADDIN" val="\documentclass{article}&#10;\usepackage{amsmath}&#10;\pagestyle{empty}&#10;\begin{document}&#10;&#10;$$\bar v_c = \frac{S \bar v_{z_{Plate}}}{L\sin \alpha \cos \alpha + S}$$&#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408.324"/>
  <p:tag name="LATEXADDIN" val="\documentclass{article}&#10;\usepackage{amsmath}&#10;\pagestyle{empty}&#10;\begin{document}&#10;&#10;$$\frac{\bar v_{z_{Plate}}}{\bar v_c} = 1 + \frac{L}{S} \cos \alpha \sin \alpha$$&#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408.324"/>
  <p:tag name="LATEXADDIN" val="\documentclass{article}&#10;\usepackage{amsmath}&#10;\pagestyle{empty}&#10;\begin{document}&#10;&#10;&#10;$$\frac{\bar v_{z_{Plate}}}{\bar v_c} = 1 + \frac{L}{S} \cos \alpha \sin \alpha$$&#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00.4874"/>
  <p:tag name="LATEXADDIN" val="\documentclass{article}&#10;\usepackage{amsmath}&#10;\pagestyle{empty}&#10;\begin{document}&#10;&#10;&#10;$$\bar v_c$$&#10;&#10;&#10;\end{document}"/>
  <p:tag name="IGUANATEXSIZE" val="20"/>
  <p:tag name="IGUANATEXCURSOR" val="44"/>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70.49118"/>
  <p:tag name="LATEXADDIN" val="\documentclass{article}&#10;\usepackage{amsmath}&#10;\usepackage{xcolor}&#10;\pagestyle{empty}&#10;\begin{document}&#10;&#10;\definecolor{Monred}{RGB}{172,0,0}&#10;&#10;$$\alpha$$&#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75.74055"/>
  <p:tag name="LATEXADDIN" val="\documentclass{article}&#10;\usepackage{amsmath}&#10;\usepackage{xcolor}&#10;\pagestyle{empty}&#10;\begin{document}&#10;&#10;\definecolor{Monred}{RGB}{172,0,0}&#10;&#10;$$L$$&#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30.2212"/>
  <p:tag name="LATEXADDIN" val="\documentclass{article}&#10;\usepackage{amsmath}&#10;\pagestyle{empty}&#10;\begin{document}&#10;&#10;$$\bar v_{z_{FB}}$$&#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44.4695"/>
  <p:tag name="ORIGINALWIDTH" val="695.913"/>
  <p:tag name="LATEXADDIN" val="\documentclass{article}&#10;\usepackage{amsmath}&#10;\pagestyle{empty}&#10;\begin{document}&#10;&#10;&#10;$$\bar v_{z_{\alpha}} = \frac{\bar v_{z_{Plate}}}{\sin \alpha}$$&#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10;$$\bar v_{\alpha_{Plate}}$$&#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38.2077"/>
  <p:tag name="LATEXADDIN" val="\documentclass{article}&#10;\usepackage{amsmath}&#10;\pagestyle{empty}&#10;\begin{document}&#10;&#10;&#10;$$v_{\alpha_{Plate}}$$&#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10;$$\bar v_{\alpha_{Plate}}$$&#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302.2122"/>
  <p:tag name="ORIGINALWIDTH" val="1965.504"/>
  <p:tag name="LATEXADDIN" val="\documentclass{article}&#10;\usepackage{amsmath}&#10;\pagestyle{empty}&#10;\begin{document}&#10;&#10;$$S_{min} \approx \frac{3 \bar v_{z_{Plate}}}{\sin^2 \alpha}  &#10;\left( \frac{18 \nu}{g D_{cp}} \frac{\rho_{H_2O}}{\rho_{cp} - \rho_{H_2O}} &#10;\right)$$&#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 \bar v_{z_{Plate}}$$&#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302.2122"/>
  <p:tag name="ORIGINALWIDTH" val="1965.504"/>
  <p:tag name="LATEXADDIN" val="\documentclass{article}&#10;\usepackage{amsmath}&#10;\pagestyle{empty}&#10;\begin{document}&#10;&#10;$$S_{min} \approx \frac{3 \bar v_{z_{Plate}}}{\sin^2 \alpha}  &#10;\left( \frac{18 \nu}{g D_{cp}} \frac{\rho_{H_2O}}{\rho_{cp} - \rho_{H_2O}} &#10;\right)$$&#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761.1549"/>
  <p:tag name="LATEXADDIN" val="\documentclass{article}&#10;\usepackage{amsmath}&#10;\pagestyle{empty}&#10;\begin{document}&#10;&#10;$$\zeta = G_{max} \nu^3 v_c^2$$&#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Classroom</Template>
  <TotalTime>260987</TotalTime>
  <Words>4772</Words>
  <Application>Microsoft Office PowerPoint</Application>
  <PresentationFormat>Widescreen</PresentationFormat>
  <Paragraphs>612</Paragraphs>
  <Slides>100</Slides>
  <Notes>46</Notes>
  <HiddenSlides>0</HiddenSlides>
  <MMClips>10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100</vt:i4>
      </vt:variant>
    </vt:vector>
  </HeadingPairs>
  <TitlesOfParts>
    <vt:vector size="113" baseType="lpstr">
      <vt:lpstr>Calibri</vt:lpstr>
      <vt:lpstr>Helvetica</vt:lpstr>
      <vt:lpstr>Times New Roman</vt:lpstr>
      <vt:lpstr>Symbol</vt:lpstr>
      <vt:lpstr>MT Extra</vt:lpstr>
      <vt:lpstr>Book Antiqua</vt:lpstr>
      <vt:lpstr>Candara</vt:lpstr>
      <vt:lpstr>Arial</vt:lpstr>
      <vt:lpstr>Century Gothic</vt:lpstr>
      <vt:lpstr>Cambria Math</vt:lpstr>
      <vt:lpstr>Wingdings</vt:lpstr>
      <vt:lpstr>SWOT 2021</vt:lpstr>
      <vt:lpstr>Equation</vt:lpstr>
      <vt:lpstr>Self-Cleaning Floc Filter Settler</vt:lpstr>
      <vt:lpstr>Topics</vt:lpstr>
      <vt:lpstr>Conventional Surface Water Treatment</vt:lpstr>
      <vt:lpstr>AguaClara Surface Water Treatment</vt:lpstr>
      <vt:lpstr>Floc-filter/Sed</vt:lpstr>
      <vt:lpstr>Elements of the Floc-filter/Sed</vt:lpstr>
      <vt:lpstr>Floc-filter/Sed</vt:lpstr>
      <vt:lpstr>PowerPoint Presentation</vt:lpstr>
      <vt:lpstr>We need your help to Name the Floc-filter/Sed!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Flocculation SWOT (strength, weakness opportunities, threat) for SWOT (safe water on tap)</vt:lpstr>
      <vt:lpstr>Flocculation is unable to aggregate all primary particles</vt:lpstr>
      <vt:lpstr>Four sizes/types of Floc</vt:lpstr>
      <vt:lpstr>Floc Filter,  Plate Settler,  Floc Hopper</vt:lpstr>
      <vt:lpstr>Floc Filter</vt:lpstr>
      <vt:lpstr>Flocs have a finite capacity to capture incoming particles</vt:lpstr>
      <vt:lpstr>Floc filter performance deteriorates after the floc blanket begins wasting to the floc hopper!</vt:lpstr>
      <vt:lpstr>Plate Settler</vt:lpstr>
      <vt:lpstr>Flocs tumble down the plate settlers and grow larger</vt:lpstr>
      <vt:lpstr>Plate Settler Feeds  Floc Filter</vt:lpstr>
      <vt:lpstr>Floc maximum size based on each hemisphere trying to rotate</vt:lpstr>
      <vt:lpstr>Floc Filter Research</vt:lpstr>
      <vt:lpstr>PowerPoint Presentation</vt:lpstr>
      <vt:lpstr>PowerPoint Presentation</vt:lpstr>
      <vt:lpstr>Floc filters are very different from flocculation</vt:lpstr>
      <vt:lpstr>Floc filter Questions</vt:lpstr>
      <vt:lpstr>Floc filter Questions</vt:lpstr>
      <vt:lpstr>Jet Reverser</vt:lpstr>
      <vt:lpstr>Sedimentation Tank Bottom Geometry determines if floc filter builds</vt:lpstr>
      <vt:lpstr>floc filter Resuspender</vt:lpstr>
      <vt:lpstr>floc filter Resuspender</vt:lpstr>
      <vt:lpstr>The jet reverser creates a vertical jet that resuspends settled flocs</vt:lpstr>
      <vt:lpstr>The jet deflects more when it has less momentum</vt:lpstr>
      <vt:lpstr>Design of the Inlet Diffuser</vt:lpstr>
      <vt:lpstr>Is there a Vena Contracta?</vt:lpstr>
      <vt:lpstr>Jet velocity constraints: a min and a max</vt:lpstr>
      <vt:lpstr>Floc Hopper</vt:lpstr>
      <vt:lpstr>Self-cleaning, sludge-free Floc-filter/Sed (without using electricity)</vt:lpstr>
      <vt:lpstr>Floc Hopper Requirements</vt:lpstr>
      <vt:lpstr>Previous state-of-the-art… SUPERPULSATOR® Clarifier</vt:lpstr>
      <vt:lpstr>Why is there pulsing flow in a SuperPulsator?</vt:lpstr>
      <vt:lpstr>Sedimentation!</vt:lpstr>
      <vt:lpstr>Horizontal Flow Sedimentation Tank</vt:lpstr>
      <vt:lpstr>Vertical Flow Sedimentation Tank</vt:lpstr>
      <vt:lpstr>Settle Capture Velocity Guidelines</vt:lpstr>
      <vt:lpstr>Plate Settler</vt:lpstr>
      <vt:lpstr>Plate Settlers Capture Particles that settle faster than the plate settler capture velocity</vt:lpstr>
      <vt:lpstr>3 Requirements for Plate Settler Success</vt:lpstr>
      <vt:lpstr>Critical path for capture</vt:lpstr>
      <vt:lpstr>Settle Capture Velocity for Plate (and Tube) Settlers</vt:lpstr>
      <vt:lpstr>Equate times to obtain the capture velocity</vt:lpstr>
      <vt:lpstr>Plate Settler Design (AguaClara approach)</vt:lpstr>
      <vt:lpstr>Reflections on learning</vt:lpstr>
      <vt:lpstr>Plate Settler Spacing Constraints: Floc Rollup</vt:lpstr>
      <vt:lpstr>Floc Roll Up Solution Scheme: Another failure mode</vt:lpstr>
      <vt:lpstr>Minimum Plate Settler Spacing</vt:lpstr>
      <vt:lpstr>Plate Settler Spacing effects</vt:lpstr>
      <vt:lpstr>Plate Settler Conclusions…</vt:lpstr>
      <vt:lpstr>Plate Settler Confusions…</vt:lpstr>
      <vt:lpstr>Floc Volcanoes: An example of a failure mode in sedimentation tanks</vt:lpstr>
      <vt:lpstr>Settled Turbidity at  San Nicolas</vt:lpstr>
      <vt:lpstr>Plate Settler Problems: Temperature Gradients</vt:lpstr>
      <vt:lpstr>Sed Tank Inlet design Opportunities as of 2022</vt:lpstr>
      <vt:lpstr>Design Review</vt:lpstr>
      <vt:lpstr>Santa Rosa de Copan: CEPIS Plant Tour</vt:lpstr>
      <vt:lpstr>CEPIS/OPS designs – Vertical Flow</vt:lpstr>
      <vt:lpstr>CEPIS Sed</vt:lpstr>
      <vt:lpstr>AguaClara Evolution</vt:lpstr>
      <vt:lpstr>Cuatro Comunidades</vt:lpstr>
      <vt:lpstr>Cuatro Comunidades Sludge</vt:lpstr>
      <vt:lpstr>Brainstorm</vt:lpstr>
      <vt:lpstr>Large scale circulation and poor performance is common in sedimentation tanks </vt:lpstr>
      <vt:lpstr>Floc escape at Agalteca (2009)</vt:lpstr>
      <vt:lpstr>PowerPoint Presentation</vt:lpstr>
      <vt:lpstr>Inlet Manifold Improvements at Tamara</vt:lpstr>
      <vt:lpstr>Diffusers that Eliminate Circulation and Keep the Floc Filter in Suspension</vt:lpstr>
      <vt:lpstr>Moroceli – Fall 2014</vt:lpstr>
      <vt:lpstr>PowerPoint Presentation</vt:lpstr>
      <vt:lpstr>PowerPoint Presentation</vt:lpstr>
      <vt:lpstr>PowerPoint Presentation</vt:lpstr>
      <vt:lpstr>Steps to take an Floc-filter/Sed offline and then return it to service</vt:lpstr>
      <vt:lpstr>Block inlet water</vt:lpstr>
      <vt:lpstr>Block outlet manifold and drain tank</vt:lpstr>
      <vt:lpstr>Remove outlet Manifold</vt:lpstr>
      <vt:lpstr>Remove plate settlers</vt:lpstr>
      <vt:lpstr>Replace plate settlers</vt:lpstr>
      <vt:lpstr>Replace outlet manifold</vt:lpstr>
      <vt:lpstr>Fill the tank through the outlet manifold!</vt:lpstr>
      <vt:lpstr>Remove the inlet pipe stub to return the tank to service</vt:lpstr>
      <vt:lpstr>Questions</vt:lpstr>
      <vt:lpstr>Floc-filter/Sed Conclusions</vt:lpstr>
      <vt:lpstr>Floc-filter/Sed Conclusions</vt:lpstr>
      <vt:lpstr>Invention Opportunities</vt:lpstr>
      <vt:lpstr>Coagulant dose setting based on rapid settling of flocculated water</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Treatment</dc:title>
  <dc:creator>Monroe Weber-Shirk</dc:creator>
  <cp:lastModifiedBy>Monroe Weber-Shirk</cp:lastModifiedBy>
  <cp:revision>7496</cp:revision>
  <dcterms:created xsi:type="dcterms:W3CDTF">2004-08-02T19:16:35Z</dcterms:created>
  <dcterms:modified xsi:type="dcterms:W3CDTF">2022-03-08T19:11:44Z</dcterms:modified>
</cp:coreProperties>
</file>